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0" r:id="rId4"/>
  </p:sldMasterIdLst>
  <p:notesMasterIdLst>
    <p:notesMasterId r:id="rId17"/>
  </p:notesMasterIdLst>
  <p:handoutMasterIdLst>
    <p:handoutMasterId r:id="rId18"/>
  </p:handoutMasterIdLst>
  <p:sldIdLst>
    <p:sldId id="516" r:id="rId5"/>
    <p:sldId id="551" r:id="rId6"/>
    <p:sldId id="556" r:id="rId7"/>
    <p:sldId id="557" r:id="rId8"/>
    <p:sldId id="549" r:id="rId9"/>
    <p:sldId id="558" r:id="rId10"/>
    <p:sldId id="550" r:id="rId11"/>
    <p:sldId id="559" r:id="rId12"/>
    <p:sldId id="552" r:id="rId13"/>
    <p:sldId id="555" r:id="rId14"/>
    <p:sldId id="560" r:id="rId15"/>
    <p:sldId id="553" r:id="rId16"/>
  </p:sldIdLst>
  <p:sldSz cx="9144000" cy="6858000" type="screen4x3"/>
  <p:notesSz cx="7010400" cy="9296400"/>
  <p:defaultTextStyle>
    <a:defPPr>
      <a:defRPr lang="en-US"/>
    </a:defPPr>
    <a:lvl1pPr algn="l" rtl="0" fontAlgn="base">
      <a:spcBef>
        <a:spcPct val="0"/>
      </a:spcBef>
      <a:spcAft>
        <a:spcPct val="0"/>
      </a:spcAft>
      <a:defRPr sz="2400" b="1" kern="1200">
        <a:solidFill>
          <a:schemeClr val="tx1"/>
        </a:solidFill>
        <a:latin typeface="Arial" charset="0"/>
        <a:ea typeface="+mn-ea"/>
        <a:cs typeface="+mn-cs"/>
      </a:defRPr>
    </a:lvl1pPr>
    <a:lvl2pPr marL="457200" algn="l" rtl="0" fontAlgn="base">
      <a:spcBef>
        <a:spcPct val="0"/>
      </a:spcBef>
      <a:spcAft>
        <a:spcPct val="0"/>
      </a:spcAft>
      <a:defRPr sz="2400" b="1" kern="1200">
        <a:solidFill>
          <a:schemeClr val="tx1"/>
        </a:solidFill>
        <a:latin typeface="Arial" charset="0"/>
        <a:ea typeface="+mn-ea"/>
        <a:cs typeface="+mn-cs"/>
      </a:defRPr>
    </a:lvl2pPr>
    <a:lvl3pPr marL="914400" algn="l" rtl="0" fontAlgn="base">
      <a:spcBef>
        <a:spcPct val="0"/>
      </a:spcBef>
      <a:spcAft>
        <a:spcPct val="0"/>
      </a:spcAft>
      <a:defRPr sz="2400" b="1" kern="1200">
        <a:solidFill>
          <a:schemeClr val="tx1"/>
        </a:solidFill>
        <a:latin typeface="Arial" charset="0"/>
        <a:ea typeface="+mn-ea"/>
        <a:cs typeface="+mn-cs"/>
      </a:defRPr>
    </a:lvl3pPr>
    <a:lvl4pPr marL="1371600" algn="l" rtl="0" fontAlgn="base">
      <a:spcBef>
        <a:spcPct val="0"/>
      </a:spcBef>
      <a:spcAft>
        <a:spcPct val="0"/>
      </a:spcAft>
      <a:defRPr sz="2400" b="1" kern="1200">
        <a:solidFill>
          <a:schemeClr val="tx1"/>
        </a:solidFill>
        <a:latin typeface="Arial" charset="0"/>
        <a:ea typeface="+mn-ea"/>
        <a:cs typeface="+mn-cs"/>
      </a:defRPr>
    </a:lvl4pPr>
    <a:lvl5pPr marL="1828800" algn="l" rtl="0" fontAlgn="base">
      <a:spcBef>
        <a:spcPct val="0"/>
      </a:spcBef>
      <a:spcAft>
        <a:spcPct val="0"/>
      </a:spcAft>
      <a:defRPr sz="2400" b="1" kern="1200">
        <a:solidFill>
          <a:schemeClr val="tx1"/>
        </a:solidFill>
        <a:latin typeface="Arial" charset="0"/>
        <a:ea typeface="+mn-ea"/>
        <a:cs typeface="+mn-cs"/>
      </a:defRPr>
    </a:lvl5pPr>
    <a:lvl6pPr marL="2286000" algn="l" defTabSz="914400" rtl="0" eaLnBrk="1" latinLnBrk="0" hangingPunct="1">
      <a:defRPr sz="2400" b="1" kern="1200">
        <a:solidFill>
          <a:schemeClr val="tx1"/>
        </a:solidFill>
        <a:latin typeface="Arial" charset="0"/>
        <a:ea typeface="+mn-ea"/>
        <a:cs typeface="+mn-cs"/>
      </a:defRPr>
    </a:lvl6pPr>
    <a:lvl7pPr marL="2743200" algn="l" defTabSz="914400" rtl="0" eaLnBrk="1" latinLnBrk="0" hangingPunct="1">
      <a:defRPr sz="2400" b="1" kern="1200">
        <a:solidFill>
          <a:schemeClr val="tx1"/>
        </a:solidFill>
        <a:latin typeface="Arial" charset="0"/>
        <a:ea typeface="+mn-ea"/>
        <a:cs typeface="+mn-cs"/>
      </a:defRPr>
    </a:lvl7pPr>
    <a:lvl8pPr marL="3200400" algn="l" defTabSz="914400" rtl="0" eaLnBrk="1" latinLnBrk="0" hangingPunct="1">
      <a:defRPr sz="2400" b="1" kern="1200">
        <a:solidFill>
          <a:schemeClr val="tx1"/>
        </a:solidFill>
        <a:latin typeface="Arial" charset="0"/>
        <a:ea typeface="+mn-ea"/>
        <a:cs typeface="+mn-cs"/>
      </a:defRPr>
    </a:lvl8pPr>
    <a:lvl9pPr marL="3657600" algn="l" defTabSz="914400" rtl="0" eaLnBrk="1" latinLnBrk="0" hangingPunct="1">
      <a:defRPr sz="2400" b="1"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te oliver" initials="" lastIdx="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9900"/>
    <a:srgbClr val="B1C2DD"/>
    <a:srgbClr val="5F93D3"/>
    <a:srgbClr val="FFFFFF"/>
    <a:srgbClr val="94ABD0"/>
    <a:srgbClr val="9CB1D4"/>
    <a:srgbClr val="990033"/>
    <a:srgbClr val="CC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410" autoAdjust="0"/>
    <p:restoredTop sz="83210" autoAdjust="0"/>
  </p:normalViewPr>
  <p:slideViewPr>
    <p:cSldViewPr snapToGrid="0">
      <p:cViewPr varScale="1">
        <p:scale>
          <a:sx n="78" d="100"/>
          <a:sy n="78" d="100"/>
        </p:scale>
        <p:origin x="-1254" y="-96"/>
      </p:cViewPr>
      <p:guideLst>
        <p:guide orient="horz" pos="1536"/>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500" y="-72"/>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63" tIns="46581" rIns="93163" bIns="46581" numCol="1" anchor="t" anchorCtr="0" compatLnSpc="1">
            <a:prstTxWarp prst="textNoShape">
              <a:avLst/>
            </a:prstTxWarp>
          </a:bodyPr>
          <a:lstStyle>
            <a:lvl1pPr defTabSz="931863" eaLnBrk="0" hangingPunct="0">
              <a:defRPr sz="900" b="0"/>
            </a:lvl1pPr>
          </a:lstStyle>
          <a:p>
            <a:pPr>
              <a:defRPr/>
            </a:pPr>
            <a:endParaRPr lang="en-US"/>
          </a:p>
        </p:txBody>
      </p:sp>
      <p:sp>
        <p:nvSpPr>
          <p:cNvPr id="78851"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63" tIns="46581" rIns="93163" bIns="46581" numCol="1" anchor="t" anchorCtr="0" compatLnSpc="1">
            <a:prstTxWarp prst="textNoShape">
              <a:avLst/>
            </a:prstTxWarp>
          </a:bodyPr>
          <a:lstStyle>
            <a:lvl1pPr algn="r" defTabSz="931863" eaLnBrk="0" hangingPunct="0">
              <a:defRPr sz="900" b="0"/>
            </a:lvl1pPr>
          </a:lstStyle>
          <a:p>
            <a:pPr>
              <a:defRPr/>
            </a:pPr>
            <a:endParaRPr lang="en-US"/>
          </a:p>
        </p:txBody>
      </p:sp>
      <p:sp>
        <p:nvSpPr>
          <p:cNvPr id="78852"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63" tIns="46581" rIns="93163" bIns="46581" numCol="1" anchor="b" anchorCtr="0" compatLnSpc="1">
            <a:prstTxWarp prst="textNoShape">
              <a:avLst/>
            </a:prstTxWarp>
          </a:bodyPr>
          <a:lstStyle>
            <a:lvl1pPr defTabSz="931863" eaLnBrk="0" hangingPunct="0">
              <a:defRPr sz="1200" b="0">
                <a:latin typeface="Times New Roman" pitchFamily="18" charset="0"/>
              </a:defRPr>
            </a:lvl1pPr>
          </a:lstStyle>
          <a:p>
            <a:pPr>
              <a:defRPr/>
            </a:pPr>
            <a:endParaRPr lang="en-US"/>
          </a:p>
        </p:txBody>
      </p:sp>
      <p:sp>
        <p:nvSpPr>
          <p:cNvPr id="78853"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63" tIns="46581" rIns="93163" bIns="46581" numCol="1" anchor="b" anchorCtr="0" compatLnSpc="1">
            <a:prstTxWarp prst="textNoShape">
              <a:avLst/>
            </a:prstTxWarp>
          </a:bodyPr>
          <a:lstStyle>
            <a:lvl1pPr algn="r" defTabSz="931863" eaLnBrk="0" hangingPunct="0">
              <a:defRPr sz="1200" b="0">
                <a:latin typeface="Times New Roman" pitchFamily="18" charset="0"/>
              </a:defRPr>
            </a:lvl1pPr>
          </a:lstStyle>
          <a:p>
            <a:pPr>
              <a:defRPr/>
            </a:pPr>
            <a:fld id="{2E6281BC-5D88-43C3-938A-E28E17DB572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63" tIns="46581" rIns="93163" bIns="46581" numCol="1" anchor="t" anchorCtr="0" compatLnSpc="1">
            <a:prstTxWarp prst="textNoShape">
              <a:avLst/>
            </a:prstTxWarp>
          </a:bodyPr>
          <a:lstStyle>
            <a:lvl1pPr defTabSz="931863" eaLnBrk="0" hangingPunct="0">
              <a:defRPr sz="1200" b="0">
                <a:latin typeface="Times" pitchFamily="18" charset="0"/>
              </a:defRPr>
            </a:lvl1pPr>
          </a:lstStyle>
          <a:p>
            <a:pPr>
              <a:defRPr/>
            </a:pPr>
            <a:endParaRPr lang="en-US"/>
          </a:p>
        </p:txBody>
      </p:sp>
      <p:sp>
        <p:nvSpPr>
          <p:cNvPr id="6147"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63" tIns="46581" rIns="93163" bIns="46581" numCol="1" anchor="t" anchorCtr="0" compatLnSpc="1">
            <a:prstTxWarp prst="textNoShape">
              <a:avLst/>
            </a:prstTxWarp>
          </a:bodyPr>
          <a:lstStyle>
            <a:lvl1pPr algn="r" defTabSz="931863" eaLnBrk="0" hangingPunct="0">
              <a:defRPr sz="1200" b="0">
                <a:latin typeface="Times" pitchFamily="18"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35038" y="4414838"/>
            <a:ext cx="5140325" cy="4184650"/>
          </a:xfrm>
          <a:prstGeom prst="rect">
            <a:avLst/>
          </a:prstGeom>
          <a:noFill/>
          <a:ln w="9525">
            <a:noFill/>
            <a:miter lim="800000"/>
            <a:headEnd/>
            <a:tailEnd/>
          </a:ln>
          <a:effectLst/>
        </p:spPr>
        <p:txBody>
          <a:bodyPr vert="horz" wrap="square" lIns="93163" tIns="46581" rIns="93163" bIns="4658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63" tIns="46581" rIns="93163" bIns="46581" numCol="1" anchor="b" anchorCtr="0" compatLnSpc="1">
            <a:prstTxWarp prst="textNoShape">
              <a:avLst/>
            </a:prstTxWarp>
          </a:bodyPr>
          <a:lstStyle>
            <a:lvl1pPr defTabSz="931863" eaLnBrk="0" hangingPunct="0">
              <a:defRPr sz="1200" b="0">
                <a:latin typeface="Times" pitchFamily="18" charset="0"/>
              </a:defRPr>
            </a:lvl1pPr>
          </a:lstStyle>
          <a:p>
            <a:pPr>
              <a:defRPr/>
            </a:pPr>
            <a:endParaRPr lang="en-US"/>
          </a:p>
        </p:txBody>
      </p:sp>
      <p:sp>
        <p:nvSpPr>
          <p:cNvPr id="6151"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63" tIns="46581" rIns="93163" bIns="46581" numCol="1" anchor="b" anchorCtr="0" compatLnSpc="1">
            <a:prstTxWarp prst="textNoShape">
              <a:avLst/>
            </a:prstTxWarp>
          </a:bodyPr>
          <a:lstStyle>
            <a:lvl1pPr algn="r" defTabSz="931863" eaLnBrk="0" hangingPunct="0">
              <a:defRPr sz="1200" b="0">
                <a:latin typeface="Times" pitchFamily="18" charset="0"/>
              </a:defRPr>
            </a:lvl1pPr>
          </a:lstStyle>
          <a:p>
            <a:pPr>
              <a:defRPr/>
            </a:pPr>
            <a:fld id="{2DECE14A-E276-45C5-8098-C4BB848FD4B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8B4639CD-2E1D-49FE-81ED-F17C2C9DB4B5}" type="slidenum">
              <a:rPr lang="en-US" smtClean="0">
                <a:latin typeface="Times"/>
              </a:rPr>
              <a:pPr/>
              <a:t>1</a:t>
            </a:fld>
            <a:endParaRPr lang="en-US" smtClean="0">
              <a:latin typeface="Times"/>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n-US" smtClean="0">
              <a:latin typeface="Time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a:spLocks noGrp="1"/>
          </p:cNvSpPr>
          <p:nvPr>
            <p:ph type="body" idx="1"/>
          </p:nvPr>
        </p:nvSpPr>
        <p:spPr>
          <a:noFill/>
          <a:ln/>
        </p:spPr>
        <p:txBody>
          <a:bodyPr/>
          <a:lstStyle/>
          <a:p>
            <a:endParaRPr lang="en-US" smtClean="0">
              <a:latin typeface="Times"/>
            </a:endParaRPr>
          </a:p>
        </p:txBody>
      </p:sp>
      <p:sp>
        <p:nvSpPr>
          <p:cNvPr id="19459" name="Slide Number Placeholder 3"/>
          <p:cNvSpPr>
            <a:spLocks noGrp="1"/>
          </p:cNvSpPr>
          <p:nvPr>
            <p:ph type="sldNum" sz="quarter" idx="5"/>
          </p:nvPr>
        </p:nvSpPr>
        <p:spPr>
          <a:noFill/>
        </p:spPr>
        <p:txBody>
          <a:bodyPr/>
          <a:lstStyle/>
          <a:p>
            <a:fld id="{BBDDB3F7-E6A6-436C-B29F-3F83AC2BF454}" type="slidenum">
              <a:rPr lang="en-US" smtClean="0">
                <a:latin typeface="Times"/>
              </a:rPr>
              <a:pPr/>
              <a:t>3</a:t>
            </a:fld>
            <a:endParaRPr lang="en-US" smtClean="0">
              <a:latin typeface="Time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ln/>
        </p:spPr>
      </p:sp>
      <p:sp>
        <p:nvSpPr>
          <p:cNvPr id="22530" name="Notes Placeholder 2"/>
          <p:cNvSpPr>
            <a:spLocks noGrp="1"/>
          </p:cNvSpPr>
          <p:nvPr>
            <p:ph type="body" idx="1"/>
          </p:nvPr>
        </p:nvSpPr>
        <p:spPr>
          <a:noFill/>
          <a:ln/>
        </p:spPr>
        <p:txBody>
          <a:bodyPr/>
          <a:lstStyle/>
          <a:p>
            <a:r>
              <a:rPr lang="en-US" sz="1000" smtClean="0">
                <a:latin typeface="Arial" charset="0"/>
                <a:cs typeface="Arial" charset="0"/>
              </a:rPr>
              <a:t>Prior to November 1, 2014, you can find the language for FAR Subpart 4.18  and the provision to which the registrants will certify (FAR 52.204-17) in the accompanying Federal Register notice. </a:t>
            </a:r>
          </a:p>
          <a:p>
            <a:endParaRPr lang="en-US" sz="1000" smtClean="0">
              <a:latin typeface="Arial" charset="0"/>
              <a:cs typeface="Arial" charset="0"/>
            </a:endParaRPr>
          </a:p>
          <a:p>
            <a:pPr>
              <a:spcBef>
                <a:spcPct val="0"/>
              </a:spcBef>
            </a:pPr>
            <a:r>
              <a:rPr lang="en-US" sz="1000" b="1" smtClean="0">
                <a:latin typeface="Arial" charset="0"/>
                <a:cs typeface="Arial" charset="0"/>
              </a:rPr>
              <a:t>Other links on this page:</a:t>
            </a:r>
          </a:p>
          <a:p>
            <a:pPr>
              <a:spcBef>
                <a:spcPct val="0"/>
              </a:spcBef>
            </a:pPr>
            <a:endParaRPr lang="en-US" sz="1000" b="1" smtClean="0">
              <a:latin typeface="Arial" charset="0"/>
              <a:cs typeface="Arial" charset="0"/>
            </a:endParaRPr>
          </a:p>
          <a:p>
            <a:pPr>
              <a:spcBef>
                <a:spcPct val="0"/>
              </a:spcBef>
            </a:pPr>
            <a:r>
              <a:rPr lang="en-US" sz="1000" b="1" smtClean="0">
                <a:latin typeface="Arial" charset="0"/>
                <a:cs typeface="Arial" charset="0"/>
              </a:rPr>
              <a:t>provision</a:t>
            </a:r>
            <a:r>
              <a:rPr lang="en-US" sz="1000" smtClean="0">
                <a:latin typeface="Arial" charset="0"/>
                <a:cs typeface="Arial" charset="0"/>
              </a:rPr>
              <a:t> = Insert link to FAR 52.204–17</a:t>
            </a:r>
          </a:p>
          <a:p>
            <a:pPr>
              <a:spcBef>
                <a:spcPct val="0"/>
              </a:spcBef>
            </a:pPr>
            <a:r>
              <a:rPr lang="en-US" sz="1000" b="1" smtClean="0">
                <a:latin typeface="Arial" charset="0"/>
                <a:cs typeface="Arial" charset="0"/>
              </a:rPr>
              <a:t>look it up </a:t>
            </a:r>
            <a:r>
              <a:rPr lang="en-US" sz="1000" smtClean="0">
                <a:latin typeface="Arial" charset="0"/>
                <a:cs typeface="Arial" charset="0"/>
              </a:rPr>
              <a:t>= https://www.logisticsinformationservice.dla.mil/BINCS/begin_search.aspx</a:t>
            </a:r>
          </a:p>
          <a:p>
            <a:pPr>
              <a:spcBef>
                <a:spcPct val="0"/>
              </a:spcBef>
            </a:pPr>
            <a:r>
              <a:rPr lang="en-US" sz="1000" b="1" smtClean="0">
                <a:latin typeface="Arial" charset="0"/>
                <a:cs typeface="Arial" charset="0"/>
              </a:rPr>
              <a:t>get a CAGE Code </a:t>
            </a:r>
            <a:r>
              <a:rPr lang="en-US" sz="1000" smtClean="0">
                <a:latin typeface="Arial" charset="0"/>
                <a:cs typeface="Arial" charset="0"/>
              </a:rPr>
              <a:t>= http://www.logisticsinformationservice.dla.mil/cage_welcome.asp (will be updated to a direct link before November 1, 2014)</a:t>
            </a:r>
          </a:p>
          <a:p>
            <a:r>
              <a:rPr lang="en-US" sz="1000" b="1" smtClean="0">
                <a:latin typeface="Arial" charset="0"/>
                <a:cs typeface="Arial" charset="0"/>
              </a:rPr>
              <a:t>request an NCAGE Code </a:t>
            </a:r>
            <a:r>
              <a:rPr lang="en-US" sz="1000" smtClean="0">
                <a:latin typeface="Arial" charset="0"/>
                <a:cs typeface="Arial" charset="0"/>
              </a:rPr>
              <a:t>= https://eportal.nspa.nato.int/AC135Public/scage/CageList.aspx</a:t>
            </a:r>
          </a:p>
        </p:txBody>
      </p:sp>
      <p:sp>
        <p:nvSpPr>
          <p:cNvPr id="22531" name="Slide Number Placeholder 3"/>
          <p:cNvSpPr>
            <a:spLocks noGrp="1"/>
          </p:cNvSpPr>
          <p:nvPr>
            <p:ph type="sldNum" sz="quarter" idx="5"/>
          </p:nvPr>
        </p:nvSpPr>
        <p:spPr>
          <a:noFill/>
        </p:spPr>
        <p:txBody>
          <a:bodyPr/>
          <a:lstStyle/>
          <a:p>
            <a:fld id="{37AB3D1F-505D-4F15-9152-6BA347F46B1D}" type="slidenum">
              <a:rPr lang="en-US" smtClean="0">
                <a:latin typeface="Times"/>
              </a:rPr>
              <a:pPr/>
              <a:t>5</a:t>
            </a:fld>
            <a:endParaRPr lang="en-US" smtClean="0">
              <a:latin typeface="Time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a:spLocks noGrp="1"/>
          </p:cNvSpPr>
          <p:nvPr>
            <p:ph type="body" idx="1"/>
          </p:nvPr>
        </p:nvSpPr>
        <p:spPr>
          <a:noFill/>
          <a:ln/>
        </p:spPr>
        <p:txBody>
          <a:bodyPr/>
          <a:lstStyle/>
          <a:p>
            <a:r>
              <a:rPr lang="en-US" b="1" smtClean="0">
                <a:latin typeface="Times"/>
              </a:rPr>
              <a:t>Immediate Owner </a:t>
            </a:r>
            <a:r>
              <a:rPr lang="en-US" smtClean="0">
                <a:latin typeface="Times"/>
              </a:rPr>
              <a:t>= link to the FAR definition.</a:t>
            </a:r>
          </a:p>
          <a:p>
            <a:r>
              <a:rPr lang="en-US" b="1" smtClean="0">
                <a:latin typeface="Times"/>
              </a:rPr>
              <a:t>Look up </a:t>
            </a:r>
            <a:r>
              <a:rPr lang="en-US" smtClean="0">
                <a:latin typeface="Times"/>
              </a:rPr>
              <a:t>= </a:t>
            </a:r>
            <a:r>
              <a:rPr lang="en-US" smtClean="0">
                <a:latin typeface="Arial" charset="0"/>
                <a:cs typeface="Arial" charset="0"/>
              </a:rPr>
              <a:t>https://www.logisticsinformationservice.dla.mil/BINCS/begin_search.aspx</a:t>
            </a:r>
            <a:endParaRPr lang="en-US" smtClean="0">
              <a:latin typeface="Times"/>
            </a:endParaRPr>
          </a:p>
        </p:txBody>
      </p:sp>
      <p:sp>
        <p:nvSpPr>
          <p:cNvPr id="25603" name="Slide Number Placeholder 3"/>
          <p:cNvSpPr>
            <a:spLocks noGrp="1"/>
          </p:cNvSpPr>
          <p:nvPr>
            <p:ph type="sldNum" sz="quarter" idx="5"/>
          </p:nvPr>
        </p:nvSpPr>
        <p:spPr>
          <a:noFill/>
        </p:spPr>
        <p:txBody>
          <a:bodyPr/>
          <a:lstStyle/>
          <a:p>
            <a:fld id="{28B94380-A5CF-4D7E-BB26-2F26703CFD0C}" type="slidenum">
              <a:rPr lang="en-US" smtClean="0">
                <a:latin typeface="Times"/>
              </a:rPr>
              <a:pPr/>
              <a:t>7</a:t>
            </a:fld>
            <a:endParaRPr lang="en-US" smtClean="0">
              <a:latin typeface="Time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a:spLocks noGrp="1"/>
          </p:cNvSpPr>
          <p:nvPr>
            <p:ph type="body" idx="1"/>
          </p:nvPr>
        </p:nvSpPr>
        <p:spPr>
          <a:noFill/>
          <a:ln/>
        </p:spPr>
        <p:txBody>
          <a:bodyPr/>
          <a:lstStyle/>
          <a:p>
            <a:r>
              <a:rPr lang="en-US" b="1" smtClean="0">
                <a:latin typeface="Times"/>
              </a:rPr>
              <a:t>Highest-Level Owner </a:t>
            </a:r>
            <a:r>
              <a:rPr lang="en-US" smtClean="0">
                <a:latin typeface="Times"/>
              </a:rPr>
              <a:t>= link to FAR definition.</a:t>
            </a:r>
          </a:p>
          <a:p>
            <a:r>
              <a:rPr lang="en-US" b="1" smtClean="0">
                <a:latin typeface="Times"/>
              </a:rPr>
              <a:t>Look up </a:t>
            </a:r>
            <a:r>
              <a:rPr lang="en-US" smtClean="0">
                <a:latin typeface="Times"/>
              </a:rPr>
              <a:t>= </a:t>
            </a:r>
            <a:r>
              <a:rPr lang="en-US" smtClean="0">
                <a:latin typeface="Arial" charset="0"/>
                <a:cs typeface="Arial" charset="0"/>
              </a:rPr>
              <a:t>https://www.logisticsinformationservice.dla.mil/BINCS/begin_search.aspx</a:t>
            </a:r>
            <a:endParaRPr lang="en-US" smtClean="0">
              <a:latin typeface="Times"/>
            </a:endParaRPr>
          </a:p>
        </p:txBody>
      </p:sp>
      <p:sp>
        <p:nvSpPr>
          <p:cNvPr id="29699" name="Slide Number Placeholder 3"/>
          <p:cNvSpPr>
            <a:spLocks noGrp="1"/>
          </p:cNvSpPr>
          <p:nvPr>
            <p:ph type="sldNum" sz="quarter" idx="5"/>
          </p:nvPr>
        </p:nvSpPr>
        <p:spPr>
          <a:noFill/>
        </p:spPr>
        <p:txBody>
          <a:bodyPr/>
          <a:lstStyle/>
          <a:p>
            <a:fld id="{6C2B3B4F-BBDB-4006-A408-4D203D2C40B5}" type="slidenum">
              <a:rPr lang="en-US" smtClean="0">
                <a:latin typeface="Times"/>
              </a:rPr>
              <a:pPr/>
              <a:t>10</a:t>
            </a:fld>
            <a:endParaRPr lang="en-US" smtClean="0">
              <a:latin typeface="Times"/>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4" descr="GSA Logo"/>
          <p:cNvPicPr>
            <a:picLocks noChangeAspect="1" noChangeArrowheads="1"/>
          </p:cNvPicPr>
          <p:nvPr userDrawn="1"/>
        </p:nvPicPr>
        <p:blipFill>
          <a:blip r:embed="rId2"/>
          <a:srcRect/>
          <a:stretch>
            <a:fillRect/>
          </a:stretch>
        </p:blipFill>
        <p:spPr bwMode="auto">
          <a:xfrm>
            <a:off x="152400" y="38100"/>
            <a:ext cx="695325" cy="695325"/>
          </a:xfrm>
          <a:prstGeom prst="rect">
            <a:avLst/>
          </a:prstGeom>
          <a:noFill/>
          <a:ln w="9525">
            <a:noFill/>
            <a:miter lim="800000"/>
            <a:headEnd/>
            <a:tailEnd/>
          </a:ln>
        </p:spPr>
      </p:pic>
      <p:pic>
        <p:nvPicPr>
          <p:cNvPr id="5" name="Picture 75"/>
          <p:cNvPicPr>
            <a:picLocks noChangeAspect="1" noChangeArrowheads="1"/>
          </p:cNvPicPr>
          <p:nvPr userDrawn="1"/>
        </p:nvPicPr>
        <p:blipFill>
          <a:blip r:embed="rId3"/>
          <a:srcRect/>
          <a:stretch>
            <a:fillRect/>
          </a:stretch>
        </p:blipFill>
        <p:spPr bwMode="auto">
          <a:xfrm>
            <a:off x="7256463" y="33338"/>
            <a:ext cx="1843087" cy="698500"/>
          </a:xfrm>
          <a:prstGeom prst="rect">
            <a:avLst/>
          </a:prstGeom>
          <a:noFill/>
          <a:ln w="9525">
            <a:noFill/>
            <a:miter lim="800000"/>
            <a:headEnd/>
            <a:tailEnd/>
          </a:ln>
        </p:spPr>
      </p:pic>
      <p:sp>
        <p:nvSpPr>
          <p:cNvPr id="208965" name="Rectangle 69"/>
          <p:cNvSpPr>
            <a:spLocks noGrp="1" noChangeArrowheads="1"/>
          </p:cNvSpPr>
          <p:nvPr>
            <p:ph type="ctrTitle" sz="quarter"/>
          </p:nvPr>
        </p:nvSpPr>
        <p:spPr>
          <a:xfrm>
            <a:off x="1981200" y="2393950"/>
            <a:ext cx="6705600" cy="1066800"/>
          </a:xfrm>
        </p:spPr>
        <p:txBody>
          <a:bodyPr anchor="ctr"/>
          <a:lstStyle>
            <a:lvl1pPr>
              <a:lnSpc>
                <a:spcPct val="80000"/>
              </a:lnSpc>
              <a:defRPr sz="3600"/>
            </a:lvl1pPr>
          </a:lstStyle>
          <a:p>
            <a:r>
              <a:rPr lang="en-US"/>
              <a:t>Click to edit Master title style</a:t>
            </a:r>
          </a:p>
        </p:txBody>
      </p:sp>
      <p:sp>
        <p:nvSpPr>
          <p:cNvPr id="208966" name="Rectangle 70"/>
          <p:cNvSpPr>
            <a:spLocks noGrp="1" noChangeArrowheads="1"/>
          </p:cNvSpPr>
          <p:nvPr>
            <p:ph type="subTitle" sz="quarter" idx="1"/>
          </p:nvPr>
        </p:nvSpPr>
        <p:spPr>
          <a:xfrm>
            <a:off x="2743200" y="4267200"/>
            <a:ext cx="5943600" cy="228600"/>
          </a:xfrm>
          <a:ln w="9525"/>
        </p:spPr>
        <p:txBody>
          <a:bodyPr anchor="ctr"/>
          <a:lstStyle>
            <a:lvl1pPr marL="0" indent="0">
              <a:defRPr>
                <a:solidFill>
                  <a:schemeClr val="tx2"/>
                </a:solidFill>
              </a:defRPr>
            </a:lvl1pPr>
          </a:lstStyle>
          <a:p>
            <a:r>
              <a:rPr lang="en-US"/>
              <a:t>Click to edit Master subtitle style</a:t>
            </a:r>
          </a:p>
        </p:txBody>
      </p:sp>
    </p:spTree>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6"/>
          <p:cNvSpPr>
            <a:spLocks noGrp="1" noChangeArrowheads="1"/>
          </p:cNvSpPr>
          <p:nvPr>
            <p:ph type="sldNum" sz="quarter" idx="10"/>
          </p:nvPr>
        </p:nvSpPr>
        <p:spPr>
          <a:ln/>
        </p:spPr>
        <p:txBody>
          <a:bodyPr/>
          <a:lstStyle>
            <a:lvl1pPr>
              <a:defRPr/>
            </a:lvl1pPr>
          </a:lstStyle>
          <a:p>
            <a:pPr>
              <a:defRPr/>
            </a:pPr>
            <a:fld id="{6AF308D4-5364-43A2-AE9F-534D3A8F2711}" type="slidenum">
              <a:rPr lang="en-US"/>
              <a:pPr>
                <a:defRPr/>
              </a:pPr>
              <a:t>‹#›</a:t>
            </a:fld>
            <a:endParaRPr lang="en-US"/>
          </a:p>
        </p:txBody>
      </p:sp>
    </p:spTree>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5813" cy="6430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8788" y="228600"/>
            <a:ext cx="6018212" cy="6430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6"/>
          <p:cNvSpPr>
            <a:spLocks noGrp="1" noChangeArrowheads="1"/>
          </p:cNvSpPr>
          <p:nvPr>
            <p:ph type="sldNum" sz="quarter" idx="10"/>
          </p:nvPr>
        </p:nvSpPr>
        <p:spPr>
          <a:ln/>
        </p:spPr>
        <p:txBody>
          <a:bodyPr/>
          <a:lstStyle>
            <a:lvl1pPr>
              <a:defRPr/>
            </a:lvl1pPr>
          </a:lstStyle>
          <a:p>
            <a:pPr>
              <a:defRPr/>
            </a:pPr>
            <a:fld id="{CA1B8109-CAE3-487E-BFB0-A0C85257C3C3}" type="slidenum">
              <a:rPr lang="en-US"/>
              <a:pPr>
                <a:defRPr/>
              </a:pPr>
              <a:t>‹#›</a:t>
            </a:fld>
            <a:endParaRPr lang="en-US"/>
          </a:p>
        </p:txBody>
      </p:sp>
    </p:spTree>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6"/>
          <p:cNvSpPr>
            <a:spLocks noGrp="1" noChangeArrowheads="1"/>
          </p:cNvSpPr>
          <p:nvPr>
            <p:ph type="sldNum" sz="quarter" idx="10"/>
          </p:nvPr>
        </p:nvSpPr>
        <p:spPr>
          <a:ln/>
        </p:spPr>
        <p:txBody>
          <a:bodyPr/>
          <a:lstStyle>
            <a:lvl1pPr>
              <a:defRPr/>
            </a:lvl1pPr>
          </a:lstStyle>
          <a:p>
            <a:pPr>
              <a:defRPr/>
            </a:pPr>
            <a:fld id="{1D09863E-B090-403A-B661-6EC9FAF0828B}" type="slidenum">
              <a:rPr lang="en-US"/>
              <a:pPr>
                <a:defRPr/>
              </a:pPr>
              <a:t>‹#›</a:t>
            </a:fld>
            <a:endParaRPr lang="en-US"/>
          </a:p>
        </p:txBody>
      </p:sp>
    </p:spTree>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6"/>
          <p:cNvSpPr>
            <a:spLocks noGrp="1" noChangeArrowheads="1"/>
          </p:cNvSpPr>
          <p:nvPr>
            <p:ph type="sldNum" sz="quarter" idx="10"/>
          </p:nvPr>
        </p:nvSpPr>
        <p:spPr>
          <a:ln/>
        </p:spPr>
        <p:txBody>
          <a:bodyPr/>
          <a:lstStyle>
            <a:lvl1pPr>
              <a:defRPr/>
            </a:lvl1pPr>
          </a:lstStyle>
          <a:p>
            <a:pPr>
              <a:defRPr/>
            </a:pPr>
            <a:fld id="{C381188F-26B6-44E8-8449-FD96F6018970}" type="slidenum">
              <a:rPr lang="en-US"/>
              <a:pPr>
                <a:defRPr/>
              </a:pPr>
              <a:t>‹#›</a:t>
            </a:fld>
            <a:endParaRPr lang="en-US"/>
          </a:p>
        </p:txBody>
      </p:sp>
    </p:spTree>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8788" y="1008063"/>
            <a:ext cx="4037012" cy="5651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08063"/>
            <a:ext cx="4037013" cy="5651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6"/>
          <p:cNvSpPr>
            <a:spLocks noGrp="1" noChangeArrowheads="1"/>
          </p:cNvSpPr>
          <p:nvPr>
            <p:ph type="sldNum" sz="quarter" idx="10"/>
          </p:nvPr>
        </p:nvSpPr>
        <p:spPr>
          <a:ln/>
        </p:spPr>
        <p:txBody>
          <a:bodyPr/>
          <a:lstStyle>
            <a:lvl1pPr>
              <a:defRPr/>
            </a:lvl1pPr>
          </a:lstStyle>
          <a:p>
            <a:pPr>
              <a:defRPr/>
            </a:pPr>
            <a:fld id="{9923DB03-F846-46A9-84CF-ED11B29446E0}" type="slidenum">
              <a:rPr lang="en-US"/>
              <a:pPr>
                <a:defRPr/>
              </a:pPr>
              <a:t>‹#›</a:t>
            </a:fld>
            <a:endParaRPr lang="en-US"/>
          </a:p>
        </p:txBody>
      </p:sp>
    </p:spTree>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6"/>
          <p:cNvSpPr>
            <a:spLocks noGrp="1" noChangeArrowheads="1"/>
          </p:cNvSpPr>
          <p:nvPr>
            <p:ph type="sldNum" sz="quarter" idx="10"/>
          </p:nvPr>
        </p:nvSpPr>
        <p:spPr>
          <a:ln/>
        </p:spPr>
        <p:txBody>
          <a:bodyPr/>
          <a:lstStyle>
            <a:lvl1pPr>
              <a:defRPr/>
            </a:lvl1pPr>
          </a:lstStyle>
          <a:p>
            <a:pPr>
              <a:defRPr/>
            </a:pPr>
            <a:fld id="{93A66467-89E9-4347-BEFD-3C069720A12E}" type="slidenum">
              <a:rPr lang="en-US"/>
              <a:pPr>
                <a:defRPr/>
              </a:pPr>
              <a:t>‹#›</a:t>
            </a:fld>
            <a:endParaRPr lang="en-US"/>
          </a:p>
        </p:txBody>
      </p:sp>
    </p:spTree>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6"/>
          <p:cNvSpPr>
            <a:spLocks noGrp="1" noChangeArrowheads="1"/>
          </p:cNvSpPr>
          <p:nvPr>
            <p:ph type="sldNum" sz="quarter" idx="10"/>
          </p:nvPr>
        </p:nvSpPr>
        <p:spPr>
          <a:ln/>
        </p:spPr>
        <p:txBody>
          <a:bodyPr/>
          <a:lstStyle>
            <a:lvl1pPr>
              <a:defRPr/>
            </a:lvl1pPr>
          </a:lstStyle>
          <a:p>
            <a:pPr>
              <a:defRPr/>
            </a:pPr>
            <a:fld id="{54E48C13-202A-4810-AB54-45013ACB192E}" type="slidenum">
              <a:rPr lang="en-US"/>
              <a:pPr>
                <a:defRPr/>
              </a:pPr>
              <a:t>‹#›</a:t>
            </a:fld>
            <a:endParaRPr lang="en-US"/>
          </a:p>
        </p:txBody>
      </p:sp>
    </p:spTree>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6"/>
          <p:cNvSpPr>
            <a:spLocks noGrp="1" noChangeArrowheads="1"/>
          </p:cNvSpPr>
          <p:nvPr>
            <p:ph type="sldNum" sz="quarter" idx="10"/>
          </p:nvPr>
        </p:nvSpPr>
        <p:spPr>
          <a:ln/>
        </p:spPr>
        <p:txBody>
          <a:bodyPr/>
          <a:lstStyle>
            <a:lvl1pPr>
              <a:defRPr/>
            </a:lvl1pPr>
          </a:lstStyle>
          <a:p>
            <a:pPr>
              <a:defRPr/>
            </a:pPr>
            <a:fld id="{E64C851E-364D-4DAD-9474-4646AADA6259}" type="slidenum">
              <a:rPr lang="en-US"/>
              <a:pPr>
                <a:defRPr/>
              </a:pPr>
              <a:t>‹#›</a:t>
            </a:fld>
            <a:endParaRPr lang="en-US"/>
          </a:p>
        </p:txBody>
      </p:sp>
    </p:spTree>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6"/>
          <p:cNvSpPr>
            <a:spLocks noGrp="1" noChangeArrowheads="1"/>
          </p:cNvSpPr>
          <p:nvPr>
            <p:ph type="sldNum" sz="quarter" idx="10"/>
          </p:nvPr>
        </p:nvSpPr>
        <p:spPr>
          <a:ln/>
        </p:spPr>
        <p:txBody>
          <a:bodyPr/>
          <a:lstStyle>
            <a:lvl1pPr>
              <a:defRPr/>
            </a:lvl1pPr>
          </a:lstStyle>
          <a:p>
            <a:pPr>
              <a:defRPr/>
            </a:pPr>
            <a:fld id="{A36E6664-E4A1-43CA-929E-658B157ACA98}" type="slidenum">
              <a:rPr lang="en-US"/>
              <a:pPr>
                <a:defRPr/>
              </a:pPr>
              <a:t>‹#›</a:t>
            </a:fld>
            <a:endParaRPr lang="en-US"/>
          </a:p>
        </p:txBody>
      </p:sp>
    </p:spTree>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6"/>
          <p:cNvSpPr>
            <a:spLocks noGrp="1" noChangeArrowheads="1"/>
          </p:cNvSpPr>
          <p:nvPr>
            <p:ph type="sldNum" sz="quarter" idx="10"/>
          </p:nvPr>
        </p:nvSpPr>
        <p:spPr>
          <a:ln/>
        </p:spPr>
        <p:txBody>
          <a:bodyPr/>
          <a:lstStyle>
            <a:lvl1pPr>
              <a:defRPr/>
            </a:lvl1pPr>
          </a:lstStyle>
          <a:p>
            <a:pPr>
              <a:defRPr/>
            </a:pPr>
            <a:fld id="{7BE72B8F-BDBF-40FD-9C97-8B8E91CAF8E7}" type="slidenum">
              <a:rPr lang="en-US"/>
              <a:pPr>
                <a:defRPr/>
              </a:pPr>
              <a:t>‹#›</a:t>
            </a:fld>
            <a:endParaRPr lang="en-US"/>
          </a:p>
        </p:txBody>
      </p:sp>
    </p:spTree>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3"/>
          <p:cNvSpPr>
            <a:spLocks noGrp="1" noChangeArrowheads="1"/>
          </p:cNvSpPr>
          <p:nvPr>
            <p:ph type="body" idx="1"/>
          </p:nvPr>
        </p:nvSpPr>
        <p:spPr bwMode="auto">
          <a:xfrm>
            <a:off x="458788" y="1008063"/>
            <a:ext cx="8226425" cy="5651500"/>
          </a:xfrm>
          <a:prstGeom prst="rect">
            <a:avLst/>
          </a:prstGeom>
          <a:noFill/>
          <a:ln w="1587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7" name="Rectangle 12"/>
          <p:cNvSpPr>
            <a:spLocks noGrp="1" noChangeArrowheads="1"/>
          </p:cNvSpPr>
          <p:nvPr>
            <p:ph type="title"/>
          </p:nvPr>
        </p:nvSpPr>
        <p:spPr bwMode="auto">
          <a:xfrm>
            <a:off x="944563" y="228600"/>
            <a:ext cx="6319837"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lvl="0"/>
            <a:r>
              <a:rPr lang="en-US" smtClean="0"/>
              <a:t>Click to edit Master title style</a:t>
            </a:r>
          </a:p>
        </p:txBody>
      </p:sp>
      <p:sp>
        <p:nvSpPr>
          <p:cNvPr id="1028" name="Text Box 25"/>
          <p:cNvSpPr txBox="1">
            <a:spLocks noChangeArrowheads="1"/>
          </p:cNvSpPr>
          <p:nvPr/>
        </p:nvSpPr>
        <p:spPr bwMode="auto">
          <a:xfrm>
            <a:off x="0" y="6019800"/>
            <a:ext cx="9144000" cy="457200"/>
          </a:xfrm>
          <a:prstGeom prst="rect">
            <a:avLst/>
          </a:prstGeom>
          <a:noFill/>
          <a:ln w="9525">
            <a:noFill/>
            <a:miter lim="800000"/>
            <a:headEnd/>
            <a:tailEnd/>
          </a:ln>
        </p:spPr>
        <p:txBody>
          <a:bodyPr>
            <a:spAutoFit/>
          </a:bodyPr>
          <a:lstStyle/>
          <a:p>
            <a:pPr eaLnBrk="0" hangingPunct="0">
              <a:spcBef>
                <a:spcPct val="50000"/>
              </a:spcBef>
              <a:defRPr/>
            </a:pPr>
            <a:endParaRPr lang="en-US" b="0">
              <a:latin typeface="Times" pitchFamily="18" charset="0"/>
            </a:endParaRPr>
          </a:p>
        </p:txBody>
      </p:sp>
      <p:sp>
        <p:nvSpPr>
          <p:cNvPr id="207918" name="Rectangle 46"/>
          <p:cNvSpPr>
            <a:spLocks noGrp="1" noChangeArrowheads="1"/>
          </p:cNvSpPr>
          <p:nvPr>
            <p:ph type="sldNum" sz="quarter" idx="4"/>
          </p:nvPr>
        </p:nvSpPr>
        <p:spPr bwMode="auto">
          <a:xfrm>
            <a:off x="8382000" y="6553200"/>
            <a:ext cx="742950" cy="266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000" b="0">
                <a:solidFill>
                  <a:srgbClr val="000066"/>
                </a:solidFill>
                <a:ea typeface="ヒラギノ角ゴ Pro W3" pitchFamily="1" charset="-128"/>
              </a:defRPr>
            </a:lvl1pPr>
          </a:lstStyle>
          <a:p>
            <a:pPr>
              <a:defRPr/>
            </a:pPr>
            <a:fld id="{436D283D-188A-476E-946B-AA23A12D92C9}" type="slidenum">
              <a:rPr lang="en-US"/>
              <a:pPr>
                <a:defRPr/>
              </a:pPr>
              <a:t>‹#›</a:t>
            </a:fld>
            <a:endParaRPr lang="en-US"/>
          </a:p>
        </p:txBody>
      </p:sp>
      <p:pic>
        <p:nvPicPr>
          <p:cNvPr id="1030" name="Picture 57" descr="GSA Logo"/>
          <p:cNvPicPr>
            <a:picLocks noChangeAspect="1" noChangeArrowheads="1"/>
          </p:cNvPicPr>
          <p:nvPr userDrawn="1"/>
        </p:nvPicPr>
        <p:blipFill>
          <a:blip r:embed="rId13"/>
          <a:srcRect/>
          <a:stretch>
            <a:fillRect/>
          </a:stretch>
        </p:blipFill>
        <p:spPr bwMode="auto">
          <a:xfrm>
            <a:off x="152400" y="38100"/>
            <a:ext cx="695325" cy="695325"/>
          </a:xfrm>
          <a:prstGeom prst="rect">
            <a:avLst/>
          </a:prstGeom>
          <a:noFill/>
          <a:ln w="9525">
            <a:noFill/>
            <a:miter lim="800000"/>
            <a:headEnd/>
            <a:tailEnd/>
          </a:ln>
        </p:spPr>
      </p:pic>
      <p:sp>
        <p:nvSpPr>
          <p:cNvPr id="1031" name="Line 58"/>
          <p:cNvSpPr>
            <a:spLocks noChangeShapeType="1"/>
          </p:cNvSpPr>
          <p:nvPr userDrawn="1"/>
        </p:nvSpPr>
        <p:spPr bwMode="auto">
          <a:xfrm>
            <a:off x="990600" y="762000"/>
            <a:ext cx="6459538" cy="0"/>
          </a:xfrm>
          <a:prstGeom prst="line">
            <a:avLst/>
          </a:prstGeom>
          <a:noFill/>
          <a:ln w="19050">
            <a:solidFill>
              <a:srgbClr val="15356E"/>
            </a:solidFill>
            <a:round/>
            <a:headEnd/>
            <a:tailEnd/>
          </a:ln>
        </p:spPr>
        <p:txBody>
          <a:bodyPr/>
          <a:lstStyle/>
          <a:p>
            <a:pPr eaLnBrk="0" hangingPunct="0">
              <a:defRPr/>
            </a:pPr>
            <a:endParaRPr lang="en-US"/>
          </a:p>
        </p:txBody>
      </p:sp>
      <p:sp>
        <p:nvSpPr>
          <p:cNvPr id="1032" name="Line 59"/>
          <p:cNvSpPr>
            <a:spLocks noChangeShapeType="1"/>
          </p:cNvSpPr>
          <p:nvPr userDrawn="1"/>
        </p:nvSpPr>
        <p:spPr bwMode="auto">
          <a:xfrm flipH="1">
            <a:off x="8610600" y="6324600"/>
            <a:ext cx="533400" cy="533400"/>
          </a:xfrm>
          <a:prstGeom prst="line">
            <a:avLst/>
          </a:prstGeom>
          <a:noFill/>
          <a:ln w="9525">
            <a:solidFill>
              <a:srgbClr val="000080"/>
            </a:solidFill>
            <a:round/>
            <a:headEnd/>
            <a:tailEnd/>
          </a:ln>
        </p:spPr>
        <p:txBody>
          <a:bodyPr/>
          <a:lstStyle/>
          <a:p>
            <a:pPr eaLnBrk="0" hangingPunct="0">
              <a:defRPr/>
            </a:pPr>
            <a:endParaRPr lang="en-US"/>
          </a:p>
        </p:txBody>
      </p:sp>
      <p:pic>
        <p:nvPicPr>
          <p:cNvPr id="1033" name="Picture 60"/>
          <p:cNvPicPr>
            <a:picLocks noChangeAspect="1" noChangeArrowheads="1"/>
          </p:cNvPicPr>
          <p:nvPr userDrawn="1"/>
        </p:nvPicPr>
        <p:blipFill>
          <a:blip r:embed="rId14"/>
          <a:srcRect/>
          <a:stretch>
            <a:fillRect/>
          </a:stretch>
        </p:blipFill>
        <p:spPr bwMode="auto">
          <a:xfrm>
            <a:off x="7467600" y="155575"/>
            <a:ext cx="1631950" cy="6191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2"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advClick="0"/>
  <p:hf hdr="0" ftr="0" dt="0"/>
  <p:txStyles>
    <p:titleStyle>
      <a:lvl1pPr algn="l" rtl="0" eaLnBrk="0" fontAlgn="base" hangingPunct="0">
        <a:spcBef>
          <a:spcPct val="0"/>
        </a:spcBef>
        <a:spcAft>
          <a:spcPct val="0"/>
        </a:spcAft>
        <a:defRPr sz="2400" b="1">
          <a:solidFill>
            <a:srgbClr val="15356E"/>
          </a:solidFill>
          <a:latin typeface="+mj-lt"/>
          <a:ea typeface="+mj-ea"/>
          <a:cs typeface="+mj-cs"/>
        </a:defRPr>
      </a:lvl1pPr>
      <a:lvl2pPr algn="l" rtl="0" eaLnBrk="0" fontAlgn="base" hangingPunct="0">
        <a:spcBef>
          <a:spcPct val="0"/>
        </a:spcBef>
        <a:spcAft>
          <a:spcPct val="0"/>
        </a:spcAft>
        <a:defRPr sz="2400" b="1">
          <a:solidFill>
            <a:srgbClr val="15356E"/>
          </a:solidFill>
          <a:latin typeface="Arial" charset="0"/>
        </a:defRPr>
      </a:lvl2pPr>
      <a:lvl3pPr algn="l" rtl="0" eaLnBrk="0" fontAlgn="base" hangingPunct="0">
        <a:spcBef>
          <a:spcPct val="0"/>
        </a:spcBef>
        <a:spcAft>
          <a:spcPct val="0"/>
        </a:spcAft>
        <a:defRPr sz="2400" b="1">
          <a:solidFill>
            <a:srgbClr val="15356E"/>
          </a:solidFill>
          <a:latin typeface="Arial" charset="0"/>
        </a:defRPr>
      </a:lvl3pPr>
      <a:lvl4pPr algn="l" rtl="0" eaLnBrk="0" fontAlgn="base" hangingPunct="0">
        <a:spcBef>
          <a:spcPct val="0"/>
        </a:spcBef>
        <a:spcAft>
          <a:spcPct val="0"/>
        </a:spcAft>
        <a:defRPr sz="2400" b="1">
          <a:solidFill>
            <a:srgbClr val="15356E"/>
          </a:solidFill>
          <a:latin typeface="Arial" charset="0"/>
        </a:defRPr>
      </a:lvl4pPr>
      <a:lvl5pPr algn="l" rtl="0" eaLnBrk="0" fontAlgn="base" hangingPunct="0">
        <a:spcBef>
          <a:spcPct val="0"/>
        </a:spcBef>
        <a:spcAft>
          <a:spcPct val="0"/>
        </a:spcAft>
        <a:defRPr sz="2400" b="1">
          <a:solidFill>
            <a:srgbClr val="15356E"/>
          </a:solidFill>
          <a:latin typeface="Arial" charset="0"/>
        </a:defRPr>
      </a:lvl5pPr>
      <a:lvl6pPr marL="457200" algn="l" rtl="0" eaLnBrk="0" fontAlgn="base" hangingPunct="0">
        <a:spcBef>
          <a:spcPct val="0"/>
        </a:spcBef>
        <a:spcAft>
          <a:spcPct val="0"/>
        </a:spcAft>
        <a:defRPr sz="2400" b="1">
          <a:solidFill>
            <a:srgbClr val="15356E"/>
          </a:solidFill>
          <a:latin typeface="Arial" charset="0"/>
        </a:defRPr>
      </a:lvl6pPr>
      <a:lvl7pPr marL="914400" algn="l" rtl="0" eaLnBrk="0" fontAlgn="base" hangingPunct="0">
        <a:spcBef>
          <a:spcPct val="0"/>
        </a:spcBef>
        <a:spcAft>
          <a:spcPct val="0"/>
        </a:spcAft>
        <a:defRPr sz="2400" b="1">
          <a:solidFill>
            <a:srgbClr val="15356E"/>
          </a:solidFill>
          <a:latin typeface="Arial" charset="0"/>
        </a:defRPr>
      </a:lvl7pPr>
      <a:lvl8pPr marL="1371600" algn="l" rtl="0" eaLnBrk="0" fontAlgn="base" hangingPunct="0">
        <a:spcBef>
          <a:spcPct val="0"/>
        </a:spcBef>
        <a:spcAft>
          <a:spcPct val="0"/>
        </a:spcAft>
        <a:defRPr sz="2400" b="1">
          <a:solidFill>
            <a:srgbClr val="15356E"/>
          </a:solidFill>
          <a:latin typeface="Arial" charset="0"/>
        </a:defRPr>
      </a:lvl8pPr>
      <a:lvl9pPr marL="1828800" algn="l" rtl="0" eaLnBrk="0" fontAlgn="base" hangingPunct="0">
        <a:spcBef>
          <a:spcPct val="0"/>
        </a:spcBef>
        <a:spcAft>
          <a:spcPct val="0"/>
        </a:spcAft>
        <a:defRPr sz="2400" b="1">
          <a:solidFill>
            <a:srgbClr val="15356E"/>
          </a:solidFill>
          <a:latin typeface="Arial" charset="0"/>
        </a:defRPr>
      </a:lvl9pPr>
    </p:titleStyle>
    <p:bodyStyle>
      <a:lvl1pPr marL="342900" indent="-342900" algn="l" rtl="0" eaLnBrk="0" fontAlgn="base" hangingPunct="0">
        <a:spcBef>
          <a:spcPct val="50000"/>
        </a:spcBef>
        <a:spcAft>
          <a:spcPct val="0"/>
        </a:spcAft>
        <a:buClr>
          <a:srgbClr val="990033"/>
        </a:buClr>
        <a:buFont typeface="Arial" charset="0"/>
        <a:buChar char="►"/>
        <a:defRPr b="1">
          <a:solidFill>
            <a:srgbClr val="15356E"/>
          </a:solidFill>
          <a:latin typeface="+mn-lt"/>
          <a:ea typeface="+mn-ea"/>
          <a:cs typeface="+mn-cs"/>
        </a:defRPr>
      </a:lvl1pPr>
      <a:lvl2pPr marL="762000" indent="-304800" algn="l" rtl="0" eaLnBrk="0" fontAlgn="base" hangingPunct="0">
        <a:spcBef>
          <a:spcPct val="30000"/>
        </a:spcBef>
        <a:spcAft>
          <a:spcPct val="0"/>
        </a:spcAft>
        <a:buClr>
          <a:srgbClr val="15356E"/>
        </a:buClr>
        <a:buFont typeface="Wingdings" pitchFamily="2" charset="2"/>
        <a:buChar char="§"/>
        <a:defRPr sz="1600" b="1">
          <a:solidFill>
            <a:srgbClr val="15356E"/>
          </a:solidFill>
          <a:latin typeface="+mn-lt"/>
        </a:defRPr>
      </a:lvl2pPr>
      <a:lvl3pPr marL="1143000" indent="-266700" algn="l" rtl="0" eaLnBrk="0" fontAlgn="base" hangingPunct="0">
        <a:spcBef>
          <a:spcPct val="20000"/>
        </a:spcBef>
        <a:spcAft>
          <a:spcPct val="0"/>
        </a:spcAft>
        <a:buClr>
          <a:srgbClr val="15356E"/>
        </a:buClr>
        <a:buFont typeface="Arial" charset="0"/>
        <a:buChar char="–"/>
        <a:defRPr sz="1400" b="1">
          <a:solidFill>
            <a:srgbClr val="15356E"/>
          </a:solidFill>
          <a:latin typeface="+mn-lt"/>
        </a:defRPr>
      </a:lvl3pPr>
      <a:lvl4pPr marL="1600200" indent="-228600" algn="l" rtl="0" eaLnBrk="0" fontAlgn="base" hangingPunct="0">
        <a:spcBef>
          <a:spcPct val="20000"/>
        </a:spcBef>
        <a:spcAft>
          <a:spcPct val="0"/>
        </a:spcAft>
        <a:buClr>
          <a:srgbClr val="15356E"/>
        </a:buClr>
        <a:buFont typeface="Wingdings" pitchFamily="2" charset="2"/>
        <a:buAutoNum type="arabicParenR"/>
        <a:defRPr sz="1200" b="1">
          <a:solidFill>
            <a:srgbClr val="15356E"/>
          </a:solidFill>
          <a:latin typeface="+mn-lt"/>
        </a:defRPr>
      </a:lvl4pPr>
      <a:lvl5pPr marL="1905000" indent="-190500" algn="l" rtl="0" eaLnBrk="0" fontAlgn="base" hangingPunct="0">
        <a:spcBef>
          <a:spcPct val="20000"/>
        </a:spcBef>
        <a:spcAft>
          <a:spcPct val="0"/>
        </a:spcAft>
        <a:buClr>
          <a:srgbClr val="15356E"/>
        </a:buClr>
        <a:buSzPct val="75000"/>
        <a:buFont typeface="Arial" charset="0"/>
        <a:buAutoNum type="alphaLcParenR"/>
        <a:defRPr sz="1200" b="1">
          <a:solidFill>
            <a:srgbClr val="15356E"/>
          </a:solidFill>
          <a:latin typeface="+mn-lt"/>
        </a:defRPr>
      </a:lvl5pPr>
      <a:lvl6pPr marL="2362200" indent="-190500" algn="l" rtl="0" eaLnBrk="0" fontAlgn="base" hangingPunct="0">
        <a:spcBef>
          <a:spcPct val="20000"/>
        </a:spcBef>
        <a:spcAft>
          <a:spcPct val="0"/>
        </a:spcAft>
        <a:buClr>
          <a:srgbClr val="15356E"/>
        </a:buClr>
        <a:buSzPct val="75000"/>
        <a:buFont typeface="Arial" charset="0"/>
        <a:buAutoNum type="alphaLcParenR"/>
        <a:defRPr sz="1200" b="1">
          <a:solidFill>
            <a:srgbClr val="15356E"/>
          </a:solidFill>
          <a:latin typeface="+mn-lt"/>
        </a:defRPr>
      </a:lvl6pPr>
      <a:lvl7pPr marL="2819400" indent="-190500" algn="l" rtl="0" eaLnBrk="0" fontAlgn="base" hangingPunct="0">
        <a:spcBef>
          <a:spcPct val="20000"/>
        </a:spcBef>
        <a:spcAft>
          <a:spcPct val="0"/>
        </a:spcAft>
        <a:buClr>
          <a:srgbClr val="15356E"/>
        </a:buClr>
        <a:buSzPct val="75000"/>
        <a:buFont typeface="Arial" charset="0"/>
        <a:buAutoNum type="alphaLcParenR"/>
        <a:defRPr sz="1200" b="1">
          <a:solidFill>
            <a:srgbClr val="15356E"/>
          </a:solidFill>
          <a:latin typeface="+mn-lt"/>
        </a:defRPr>
      </a:lvl7pPr>
      <a:lvl8pPr marL="3276600" indent="-190500" algn="l" rtl="0" eaLnBrk="0" fontAlgn="base" hangingPunct="0">
        <a:spcBef>
          <a:spcPct val="20000"/>
        </a:spcBef>
        <a:spcAft>
          <a:spcPct val="0"/>
        </a:spcAft>
        <a:buClr>
          <a:srgbClr val="15356E"/>
        </a:buClr>
        <a:buSzPct val="75000"/>
        <a:buFont typeface="Arial" charset="0"/>
        <a:buAutoNum type="alphaLcParenR"/>
        <a:defRPr sz="1200" b="1">
          <a:solidFill>
            <a:srgbClr val="15356E"/>
          </a:solidFill>
          <a:latin typeface="+mn-lt"/>
        </a:defRPr>
      </a:lvl8pPr>
      <a:lvl9pPr marL="3733800" indent="-190500" algn="l" rtl="0" eaLnBrk="0" fontAlgn="base" hangingPunct="0">
        <a:spcBef>
          <a:spcPct val="20000"/>
        </a:spcBef>
        <a:spcAft>
          <a:spcPct val="0"/>
        </a:spcAft>
        <a:buClr>
          <a:srgbClr val="15356E"/>
        </a:buClr>
        <a:buSzPct val="75000"/>
        <a:buFont typeface="Arial" charset="0"/>
        <a:buAutoNum type="alphaLcParenR"/>
        <a:defRPr sz="1200" b="1">
          <a:solidFill>
            <a:srgbClr val="15356E"/>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sam.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ChangeArrowheads="1"/>
          </p:cNvSpPr>
          <p:nvPr/>
        </p:nvSpPr>
        <p:spPr bwMode="auto">
          <a:xfrm>
            <a:off x="471488" y="1447800"/>
            <a:ext cx="8196262" cy="1600200"/>
          </a:xfrm>
          <a:prstGeom prst="rect">
            <a:avLst/>
          </a:prstGeom>
          <a:noFill/>
          <a:ln w="9525">
            <a:noFill/>
            <a:miter lim="800000"/>
            <a:headEnd/>
            <a:tailEnd/>
          </a:ln>
        </p:spPr>
        <p:txBody>
          <a:bodyPr anchor="ctr"/>
          <a:lstStyle/>
          <a:p>
            <a:pPr algn="ctr" eaLnBrk="0" hangingPunct="0"/>
            <a:r>
              <a:rPr lang="en-US" sz="3600" b="0">
                <a:solidFill>
                  <a:srgbClr val="15356E"/>
                </a:solidFill>
              </a:rPr>
              <a:t/>
            </a:r>
            <a:br>
              <a:rPr lang="en-US" sz="3600" b="0">
                <a:solidFill>
                  <a:srgbClr val="15356E"/>
                </a:solidFill>
              </a:rPr>
            </a:br>
            <a:endParaRPr lang="en-US" sz="3600">
              <a:solidFill>
                <a:srgbClr val="15356E"/>
              </a:solidFill>
            </a:endParaRPr>
          </a:p>
        </p:txBody>
      </p:sp>
      <p:sp>
        <p:nvSpPr>
          <p:cNvPr id="15362" name="Rectangle 4"/>
          <p:cNvSpPr>
            <a:spLocks noGrp="1" noChangeArrowheads="1"/>
          </p:cNvSpPr>
          <p:nvPr>
            <p:ph type="ctrTitle"/>
          </p:nvPr>
        </p:nvSpPr>
        <p:spPr>
          <a:xfrm>
            <a:off x="1981200" y="2027238"/>
            <a:ext cx="6705600" cy="774700"/>
          </a:xfrm>
        </p:spPr>
        <p:txBody>
          <a:bodyPr/>
          <a:lstStyle/>
          <a:p>
            <a:pPr>
              <a:buClr>
                <a:srgbClr val="800000"/>
              </a:buClr>
            </a:pPr>
            <a:r>
              <a:rPr lang="en-US" sz="2800" smtClean="0"/>
              <a:t>NCAGE Codes for Owners of SAM Registrants</a:t>
            </a:r>
          </a:p>
        </p:txBody>
      </p:sp>
      <p:sp>
        <p:nvSpPr>
          <p:cNvPr id="15363" name="Rectangle 5"/>
          <p:cNvSpPr>
            <a:spLocks noGrp="1" noChangeArrowheads="1"/>
          </p:cNvSpPr>
          <p:nvPr>
            <p:ph type="subTitle" idx="1"/>
          </p:nvPr>
        </p:nvSpPr>
        <p:spPr>
          <a:xfrm>
            <a:off x="2743200" y="3957638"/>
            <a:ext cx="5943600" cy="1531937"/>
          </a:xfrm>
          <a:ln w="15875"/>
        </p:spPr>
        <p:txBody>
          <a:bodyPr/>
          <a:lstStyle/>
          <a:p>
            <a:pPr>
              <a:buFont typeface="Arial" charset="0"/>
              <a:buNone/>
            </a:pPr>
            <a:r>
              <a:rPr lang="en-US" sz="1600" smtClean="0">
                <a:solidFill>
                  <a:srgbClr val="15356E"/>
                </a:solidFill>
              </a:rPr>
              <a:t> </a:t>
            </a:r>
            <a:endParaRPr lang="en-US" sz="1600" smtClean="0"/>
          </a:p>
        </p:txBody>
      </p:sp>
    </p:spTree>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smtClean="0"/>
              <a:t>Highest-Level Owner: Yes / No Questions</a:t>
            </a:r>
          </a:p>
        </p:txBody>
      </p:sp>
      <p:sp>
        <p:nvSpPr>
          <p:cNvPr id="28674" name="Content Placeholder 2"/>
          <p:cNvSpPr>
            <a:spLocks noGrp="1"/>
          </p:cNvSpPr>
          <p:nvPr>
            <p:ph idx="1"/>
          </p:nvPr>
        </p:nvSpPr>
        <p:spPr/>
        <p:txBody>
          <a:bodyPr/>
          <a:lstStyle/>
          <a:p>
            <a:pPr eaLnBrk="1" hangingPunct="1">
              <a:spcBef>
                <a:spcPct val="0"/>
              </a:spcBef>
            </a:pPr>
            <a:r>
              <a:rPr lang="en-US" smtClean="0"/>
              <a:t>Does another entity own or control your Immediate Owner?</a:t>
            </a:r>
            <a:r>
              <a:rPr lang="en-US" smtClean="0">
                <a:solidFill>
                  <a:srgbClr val="FF0000"/>
                </a:solidFill>
              </a:rPr>
              <a:t> </a:t>
            </a:r>
            <a:r>
              <a:rPr lang="en-US" smtClean="0"/>
              <a:t>Answer the following questions about the </a:t>
            </a:r>
            <a:r>
              <a:rPr lang="en-US" u="sng" smtClean="0">
                <a:solidFill>
                  <a:srgbClr val="00B0F0"/>
                </a:solidFill>
              </a:rPr>
              <a:t>Highest-Level Owner</a:t>
            </a:r>
            <a:r>
              <a:rPr lang="en-US" smtClean="0"/>
              <a:t> in the entire organization. </a:t>
            </a:r>
          </a:p>
          <a:p>
            <a:pPr lvl="1" eaLnBrk="1" hangingPunct="1">
              <a:spcBef>
                <a:spcPct val="0"/>
              </a:spcBef>
            </a:pPr>
            <a:r>
              <a:rPr lang="en-US" smtClean="0"/>
              <a:t>If the registrant answers Yes, they see the next question.</a:t>
            </a:r>
            <a:endParaRPr lang="en-US" smtClean="0">
              <a:solidFill>
                <a:srgbClr val="FF0000"/>
              </a:solidFill>
            </a:endParaRPr>
          </a:p>
          <a:p>
            <a:pPr eaLnBrk="1" hangingPunct="1">
              <a:spcBef>
                <a:spcPct val="0"/>
              </a:spcBef>
            </a:pPr>
            <a:endParaRPr lang="en-US" smtClean="0"/>
          </a:p>
          <a:p>
            <a:pPr eaLnBrk="1" hangingPunct="1">
              <a:spcBef>
                <a:spcPct val="0"/>
              </a:spcBef>
            </a:pPr>
            <a:r>
              <a:rPr lang="en-US" smtClean="0"/>
              <a:t>Is your Highest-Level Owner located outside the U.S. and its territories? </a:t>
            </a:r>
          </a:p>
          <a:p>
            <a:pPr lvl="1" eaLnBrk="1" hangingPunct="1">
              <a:spcBef>
                <a:spcPct val="0"/>
              </a:spcBef>
            </a:pPr>
            <a:r>
              <a:rPr lang="en-US" smtClean="0"/>
              <a:t>If the registrant answers Yes, they see the next question.</a:t>
            </a:r>
          </a:p>
          <a:p>
            <a:pPr eaLnBrk="1" hangingPunct="1">
              <a:spcBef>
                <a:spcPct val="0"/>
              </a:spcBef>
            </a:pPr>
            <a:endParaRPr lang="en-US" smtClean="0"/>
          </a:p>
          <a:p>
            <a:pPr eaLnBrk="1" hangingPunct="1">
              <a:spcBef>
                <a:spcPct val="0"/>
              </a:spcBef>
            </a:pPr>
            <a:r>
              <a:rPr lang="en-US" smtClean="0"/>
              <a:t>Does your Highest-Level Owner already have an NCAGE Code? </a:t>
            </a:r>
          </a:p>
          <a:p>
            <a:pPr lvl="1" eaLnBrk="1" hangingPunct="1">
              <a:spcBef>
                <a:spcPct val="0"/>
              </a:spcBef>
            </a:pPr>
            <a:r>
              <a:rPr lang="en-US" smtClean="0"/>
              <a:t>If the registrant answers Yes, they see the next question.</a:t>
            </a:r>
            <a:r>
              <a:rPr lang="en-US" smtClean="0">
                <a:solidFill>
                  <a:srgbClr val="FF0000"/>
                </a:solidFill>
              </a:rPr>
              <a:t>                         </a:t>
            </a:r>
            <a:r>
              <a:rPr lang="en-US" smtClean="0"/>
              <a:t>  </a:t>
            </a:r>
          </a:p>
          <a:p>
            <a:pPr eaLnBrk="1" hangingPunct="1">
              <a:spcBef>
                <a:spcPct val="0"/>
              </a:spcBef>
            </a:pPr>
            <a:endParaRPr lang="en-US" smtClean="0"/>
          </a:p>
          <a:p>
            <a:pPr eaLnBrk="1" hangingPunct="1">
              <a:spcBef>
                <a:spcPct val="0"/>
              </a:spcBef>
            </a:pPr>
            <a:r>
              <a:rPr lang="en-US" smtClean="0"/>
              <a:t>Enter your Highest-Level Owner’s NCAGE Code. </a:t>
            </a:r>
          </a:p>
          <a:p>
            <a:pPr lvl="1" eaLnBrk="1" hangingPunct="1">
              <a:spcBef>
                <a:spcPct val="0"/>
              </a:spcBef>
            </a:pPr>
            <a:r>
              <a:rPr lang="en-US" smtClean="0"/>
              <a:t>Select [Verify] to see the information for that CAGE Code. If this represents your Immediate Owner, answer the next question. If not, select  [Clear] and enter a different CAGE Code. </a:t>
            </a:r>
            <a:r>
              <a:rPr lang="en-US" u="sng" smtClean="0">
                <a:solidFill>
                  <a:srgbClr val="00B0F0"/>
                </a:solidFill>
              </a:rPr>
              <a:t>Look up</a:t>
            </a:r>
            <a:r>
              <a:rPr lang="en-US" smtClean="0">
                <a:solidFill>
                  <a:srgbClr val="00B0F0"/>
                </a:solidFill>
              </a:rPr>
              <a:t> </a:t>
            </a:r>
            <a:r>
              <a:rPr lang="en-US" smtClean="0"/>
              <a:t>the CAGE Code if you don’t know it  </a:t>
            </a:r>
          </a:p>
          <a:p>
            <a:pPr lvl="1" eaLnBrk="1" hangingPunct="1">
              <a:spcBef>
                <a:spcPct val="0"/>
              </a:spcBef>
            </a:pPr>
            <a:endParaRPr lang="en-US" sz="1800" smtClean="0"/>
          </a:p>
        </p:txBody>
      </p:sp>
      <p:sp>
        <p:nvSpPr>
          <p:cNvPr id="28675" name="Slide Number Placeholder 3"/>
          <p:cNvSpPr>
            <a:spLocks noGrp="1"/>
          </p:cNvSpPr>
          <p:nvPr>
            <p:ph type="sldNum" sz="quarter" idx="10"/>
          </p:nvPr>
        </p:nvSpPr>
        <p:spPr>
          <a:noFill/>
        </p:spPr>
        <p:txBody>
          <a:bodyPr/>
          <a:lstStyle/>
          <a:p>
            <a:fld id="{C8008235-09FD-4B44-B94B-C747CF36DA2E}" type="slidenum">
              <a:rPr lang="en-US" smtClean="0">
                <a:ea typeface="ヒラギノ角ゴ Pro W3"/>
                <a:cs typeface="ヒラギノ角ゴ Pro W3"/>
              </a:rPr>
              <a:pPr/>
              <a:t>10</a:t>
            </a:fld>
            <a:endParaRPr lang="en-US" smtClean="0">
              <a:ea typeface="ヒラギノ角ゴ Pro W3"/>
              <a:cs typeface="ヒラギノ角ゴ Pro W3"/>
            </a:endParaRPr>
          </a:p>
        </p:txBody>
      </p:sp>
    </p:spTree>
  </p:cSld>
  <p:clrMapOvr>
    <a:masterClrMapping/>
  </p:clrMapOvr>
  <p:transition advClick="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smtClean="0"/>
              <a:t>CAGE Ownership Details (3 of 3)</a:t>
            </a:r>
          </a:p>
        </p:txBody>
      </p:sp>
      <p:sp>
        <p:nvSpPr>
          <p:cNvPr id="30722" name="Slide Number Placeholder 3"/>
          <p:cNvSpPr>
            <a:spLocks noGrp="1"/>
          </p:cNvSpPr>
          <p:nvPr>
            <p:ph type="sldNum" sz="quarter" idx="10"/>
          </p:nvPr>
        </p:nvSpPr>
        <p:spPr>
          <a:noFill/>
        </p:spPr>
        <p:txBody>
          <a:bodyPr/>
          <a:lstStyle/>
          <a:p>
            <a:fld id="{039AD3FB-754B-41B9-ABEC-DDCB24147545}" type="slidenum">
              <a:rPr lang="en-US" smtClean="0">
                <a:ea typeface="ヒラギノ角ゴ Pro W3"/>
                <a:cs typeface="ヒラギノ角ゴ Pro W3"/>
              </a:rPr>
              <a:pPr/>
              <a:t>11</a:t>
            </a:fld>
            <a:endParaRPr lang="en-US" smtClean="0">
              <a:ea typeface="ヒラギノ角ゴ Pro W3"/>
              <a:cs typeface="ヒラギノ角ゴ Pro W3"/>
            </a:endParaRPr>
          </a:p>
        </p:txBody>
      </p:sp>
      <p:pic>
        <p:nvPicPr>
          <p:cNvPr id="30723" name="Picture 22"/>
          <p:cNvPicPr>
            <a:picLocks noGrp="1" noChangeAspect="1" noChangeArrowheads="1"/>
          </p:cNvPicPr>
          <p:nvPr>
            <p:ph idx="1"/>
          </p:nvPr>
        </p:nvPicPr>
        <p:blipFill>
          <a:blip r:embed="rId2"/>
          <a:srcRect/>
          <a:stretch>
            <a:fillRect/>
          </a:stretch>
        </p:blipFill>
        <p:spPr>
          <a:xfrm>
            <a:off x="796925" y="1008063"/>
            <a:ext cx="7550150" cy="5651500"/>
          </a:xfrm>
        </p:spPr>
      </p:pic>
    </p:spTree>
  </p:cSld>
  <p:clrMapOvr>
    <a:masterClrMapping/>
  </p:clrMapOvr>
  <p:transition advClick="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smtClean="0"/>
              <a:t>Warning Messages: Highest-Level Owner</a:t>
            </a:r>
          </a:p>
        </p:txBody>
      </p:sp>
      <p:sp>
        <p:nvSpPr>
          <p:cNvPr id="31746" name="Content Placeholder 2"/>
          <p:cNvSpPr>
            <a:spLocks noGrp="1"/>
          </p:cNvSpPr>
          <p:nvPr>
            <p:ph idx="1"/>
          </p:nvPr>
        </p:nvSpPr>
        <p:spPr/>
        <p:txBody>
          <a:bodyPr/>
          <a:lstStyle/>
          <a:p>
            <a:r>
              <a:rPr lang="en-US" smtClean="0"/>
              <a:t>If the NCAGE Code the registrant entered is not found, they get this warning message: </a:t>
            </a:r>
            <a:r>
              <a:rPr lang="en-US" smtClean="0">
                <a:solidFill>
                  <a:srgbClr val="FF0000"/>
                </a:solidFill>
              </a:rPr>
              <a:t> </a:t>
            </a:r>
          </a:p>
          <a:p>
            <a:pPr lvl="1"/>
            <a:r>
              <a:rPr lang="en-US" smtClean="0">
                <a:solidFill>
                  <a:srgbClr val="FF0000"/>
                </a:solidFill>
              </a:rPr>
              <a:t>The NCAGE Code you entered for your Highest-Level Owner was not found. This could be a processing delay between your owner’s country and the U.S. CAGE database or your owner may not have an NCAGE Code. If your owner needs an NCAGE Code, they can request one using the on-line NCAGE Code request tool. Either way, please change your response to “No” to continue with your registration.</a:t>
            </a:r>
          </a:p>
          <a:p>
            <a:endParaRPr lang="en-US" smtClean="0">
              <a:solidFill>
                <a:srgbClr val="FF0000"/>
              </a:solidFill>
            </a:endParaRPr>
          </a:p>
          <a:p>
            <a:r>
              <a:rPr lang="en-US" smtClean="0"/>
              <a:t>If the registrant answers No, that their Immediate Owner does not have an NCAGE Code, they get this warning message:</a:t>
            </a:r>
            <a:endParaRPr lang="en-US" smtClean="0">
              <a:solidFill>
                <a:srgbClr val="FF0000"/>
              </a:solidFill>
            </a:endParaRPr>
          </a:p>
          <a:p>
            <a:pPr lvl="1"/>
            <a:r>
              <a:rPr lang="en-US" smtClean="0">
                <a:solidFill>
                  <a:srgbClr val="FF0000"/>
                </a:solidFill>
              </a:rPr>
              <a:t>You will have ninety days after you submit your registration to come back and provide your Highest-Level Owner’s NCAGE Code. If they haven’t already, your Highest-Level Owner should request an NCAGE Code right away. If you do not log into SAM and update your registration to provide your Highest-Level Owner’s NCAGE Code within ninety days, your SAM registration will expire. For now, select [Save and Continue] to proceed with your registration.</a:t>
            </a:r>
            <a:endParaRPr lang="en-US" smtClean="0"/>
          </a:p>
          <a:p>
            <a:endParaRPr lang="en-US" smtClean="0"/>
          </a:p>
        </p:txBody>
      </p:sp>
      <p:sp>
        <p:nvSpPr>
          <p:cNvPr id="31747" name="Slide Number Placeholder 3"/>
          <p:cNvSpPr>
            <a:spLocks noGrp="1"/>
          </p:cNvSpPr>
          <p:nvPr>
            <p:ph type="sldNum" sz="quarter" idx="10"/>
          </p:nvPr>
        </p:nvSpPr>
        <p:spPr>
          <a:noFill/>
        </p:spPr>
        <p:txBody>
          <a:bodyPr/>
          <a:lstStyle/>
          <a:p>
            <a:fld id="{FB9A604D-0FD2-4065-A3CD-BD91F6A5D30B}" type="slidenum">
              <a:rPr lang="en-US" smtClean="0">
                <a:ea typeface="ヒラギノ角ゴ Pro W3"/>
                <a:cs typeface="ヒラギノ角ゴ Pro W3"/>
              </a:rPr>
              <a:pPr/>
              <a:t>12</a:t>
            </a:fld>
            <a:endParaRPr lang="en-US" smtClean="0">
              <a:ea typeface="ヒラギノ角ゴ Pro W3"/>
              <a:cs typeface="ヒラギノ角ゴ Pro W3"/>
            </a:endParaRPr>
          </a:p>
        </p:txBody>
      </p:sp>
    </p:spTree>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smtClean="0"/>
              <a:t>New U.S. Federal Acquisition Regulation</a:t>
            </a:r>
          </a:p>
        </p:txBody>
      </p:sp>
      <p:sp>
        <p:nvSpPr>
          <p:cNvPr id="17410" name="Content Placeholder 2"/>
          <p:cNvSpPr>
            <a:spLocks noGrp="1"/>
          </p:cNvSpPr>
          <p:nvPr>
            <p:ph idx="1"/>
          </p:nvPr>
        </p:nvSpPr>
        <p:spPr/>
        <p:txBody>
          <a:bodyPr/>
          <a:lstStyle/>
          <a:p>
            <a:r>
              <a:rPr lang="en-US" smtClean="0"/>
              <a:t>U.S. Federal Acquisition Regulation (FAR) governs Federal contracting</a:t>
            </a:r>
          </a:p>
          <a:p>
            <a:pPr lvl="1"/>
            <a:r>
              <a:rPr lang="en-US" smtClean="0"/>
              <a:t>Potential contractors must register in the System for Award Management (SAM) at </a:t>
            </a:r>
            <a:r>
              <a:rPr lang="en-US" smtClean="0">
                <a:hlinkClick r:id="rId2"/>
              </a:rPr>
              <a:t>www.sam.gov</a:t>
            </a:r>
            <a:r>
              <a:rPr lang="en-US" smtClean="0"/>
              <a:t> before they can receive a Federal contract</a:t>
            </a:r>
          </a:p>
          <a:p>
            <a:pPr lvl="1"/>
            <a:r>
              <a:rPr lang="en-US" smtClean="0"/>
              <a:t>A contractor who is submitting a bid or proposal is called an “offeror”</a:t>
            </a:r>
          </a:p>
          <a:p>
            <a:r>
              <a:rPr lang="en-US" smtClean="0"/>
              <a:t>Beginning on November 1, 2014, a new regulation requires the offeror to say if they have an owner at two levels:</a:t>
            </a:r>
          </a:p>
          <a:p>
            <a:pPr lvl="1"/>
            <a:r>
              <a:rPr lang="en-US" smtClean="0"/>
              <a:t>Immediate Owner</a:t>
            </a:r>
          </a:p>
          <a:p>
            <a:pPr lvl="1"/>
            <a:r>
              <a:rPr lang="en-US" smtClean="0"/>
              <a:t>Highest-Level Owner</a:t>
            </a:r>
          </a:p>
          <a:p>
            <a:r>
              <a:rPr lang="en-US" smtClean="0"/>
              <a:t>If they do, they must provide the Legal Business Name and CAGE / NCAGE Code for the owner during their registration in SAM</a:t>
            </a:r>
          </a:p>
          <a:p>
            <a:pPr lvl="1"/>
            <a:r>
              <a:rPr lang="en-US" smtClean="0"/>
              <a:t>This means any SAM registrant with an owner not located in the U.S. or its outlying areas will </a:t>
            </a:r>
            <a:r>
              <a:rPr lang="en-US" u="sng" smtClean="0"/>
              <a:t>need an NCAGE Code</a:t>
            </a:r>
            <a:r>
              <a:rPr lang="en-US" smtClean="0"/>
              <a:t> assigned</a:t>
            </a:r>
          </a:p>
          <a:p>
            <a:r>
              <a:rPr lang="en-US" smtClean="0"/>
              <a:t>Given the challenges around implementing a new regulation, the U.S. Federal Government is giving these “international owners” a 90-day grace period to provide their NCAGE Code to the SAM registrant</a:t>
            </a:r>
          </a:p>
          <a:p>
            <a:r>
              <a:rPr lang="en-US" smtClean="0"/>
              <a:t>Next two slides illustrate Immediate Owner and Highest-Level Owner, then we discuss how the information is collected in SAM</a:t>
            </a:r>
          </a:p>
          <a:p>
            <a:endParaRPr lang="en-US" smtClean="0"/>
          </a:p>
        </p:txBody>
      </p:sp>
      <p:sp>
        <p:nvSpPr>
          <p:cNvPr id="17411" name="Slide Number Placeholder 3"/>
          <p:cNvSpPr>
            <a:spLocks noGrp="1"/>
          </p:cNvSpPr>
          <p:nvPr>
            <p:ph type="sldNum" sz="quarter" idx="10"/>
          </p:nvPr>
        </p:nvSpPr>
        <p:spPr>
          <a:noFill/>
        </p:spPr>
        <p:txBody>
          <a:bodyPr/>
          <a:lstStyle/>
          <a:p>
            <a:fld id="{D4373ED5-5079-484C-A906-BF8FB4595524}" type="slidenum">
              <a:rPr lang="en-US" smtClean="0">
                <a:ea typeface="ヒラギノ角ゴ Pro W3"/>
                <a:cs typeface="ヒラギノ角ゴ Pro W3"/>
              </a:rPr>
              <a:pPr/>
              <a:t>2</a:t>
            </a:fld>
            <a:endParaRPr lang="en-US" smtClean="0">
              <a:ea typeface="ヒラギノ角ゴ Pro W3"/>
              <a:cs typeface="ヒラギノ角ゴ Pro W3"/>
            </a:endParaRPr>
          </a:p>
        </p:txBody>
      </p:sp>
    </p:spTree>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smtClean="0"/>
              <a:t>What Does Immediate Owner Mean?</a:t>
            </a:r>
          </a:p>
        </p:txBody>
      </p:sp>
      <p:sp>
        <p:nvSpPr>
          <p:cNvPr id="18434" name="Content Placeholder 2"/>
          <p:cNvSpPr>
            <a:spLocks noGrp="1"/>
          </p:cNvSpPr>
          <p:nvPr>
            <p:ph idx="1"/>
          </p:nvPr>
        </p:nvSpPr>
        <p:spPr/>
        <p:txBody>
          <a:bodyPr/>
          <a:lstStyle/>
          <a:p>
            <a:r>
              <a:rPr lang="en-US" smtClean="0"/>
              <a:t>FAR Subpart 4.18 defines Immediate Owner as “an entity, other than the offeror, that has direct control of the offeror. Indicators of control include, but are not limited to, one or more of the following: Ownership or interlocking management, identity of interests among family members, shared facilities and equipment, and employees.”</a:t>
            </a:r>
          </a:p>
        </p:txBody>
      </p:sp>
      <p:sp>
        <p:nvSpPr>
          <p:cNvPr id="18435" name="Slide Number Placeholder 3"/>
          <p:cNvSpPr>
            <a:spLocks noGrp="1"/>
          </p:cNvSpPr>
          <p:nvPr>
            <p:ph type="sldNum" sz="quarter" idx="10"/>
          </p:nvPr>
        </p:nvSpPr>
        <p:spPr>
          <a:noFill/>
        </p:spPr>
        <p:txBody>
          <a:bodyPr/>
          <a:lstStyle/>
          <a:p>
            <a:fld id="{B33AFF6D-A03E-4F04-A97C-88D01A880255}" type="slidenum">
              <a:rPr lang="en-US" smtClean="0">
                <a:ea typeface="ヒラギノ角ゴ Pro W3"/>
                <a:cs typeface="ヒラギノ角ゴ Pro W3"/>
              </a:rPr>
              <a:pPr/>
              <a:t>3</a:t>
            </a:fld>
            <a:endParaRPr lang="en-US" smtClean="0">
              <a:ea typeface="ヒラギノ角ゴ Pro W3"/>
              <a:cs typeface="ヒラギノ角ゴ Pro W3"/>
            </a:endParaRPr>
          </a:p>
        </p:txBody>
      </p:sp>
      <p:pic>
        <p:nvPicPr>
          <p:cNvPr id="18436" name="Picture 3"/>
          <p:cNvPicPr>
            <a:picLocks noChangeAspect="1" noChangeArrowheads="1"/>
          </p:cNvPicPr>
          <p:nvPr/>
        </p:nvPicPr>
        <p:blipFill>
          <a:blip r:embed="rId3"/>
          <a:srcRect/>
          <a:stretch>
            <a:fillRect/>
          </a:stretch>
        </p:blipFill>
        <p:spPr bwMode="auto">
          <a:xfrm>
            <a:off x="1938338" y="2951163"/>
            <a:ext cx="5267325" cy="2981325"/>
          </a:xfrm>
          <a:prstGeom prst="rect">
            <a:avLst/>
          </a:prstGeom>
          <a:noFill/>
          <a:ln w="9525">
            <a:noFill/>
            <a:miter lim="800000"/>
            <a:headEnd/>
            <a:tailEnd/>
          </a:ln>
        </p:spPr>
      </p:pic>
    </p:spTree>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smtClean="0"/>
              <a:t>What Does Highest-Level Owner Mean?</a:t>
            </a:r>
          </a:p>
        </p:txBody>
      </p:sp>
      <p:sp>
        <p:nvSpPr>
          <p:cNvPr id="20482" name="Content Placeholder 2"/>
          <p:cNvSpPr>
            <a:spLocks noGrp="1"/>
          </p:cNvSpPr>
          <p:nvPr>
            <p:ph idx="1"/>
          </p:nvPr>
        </p:nvSpPr>
        <p:spPr/>
        <p:txBody>
          <a:bodyPr/>
          <a:lstStyle/>
          <a:p>
            <a:r>
              <a:rPr lang="en-US" smtClean="0"/>
              <a:t>FAR Subpart 4.18 defines Highest-Level Owner  as “the entity that owns or controls an immediate owner of the offeror, or that owns or  controls one or more entities that control an immediate owner of the offeror. No entity owns or exercises control of the highest level owner.”</a:t>
            </a:r>
          </a:p>
        </p:txBody>
      </p:sp>
      <p:sp>
        <p:nvSpPr>
          <p:cNvPr id="20483" name="Slide Number Placeholder 3"/>
          <p:cNvSpPr>
            <a:spLocks noGrp="1"/>
          </p:cNvSpPr>
          <p:nvPr>
            <p:ph type="sldNum" sz="quarter" idx="10"/>
          </p:nvPr>
        </p:nvSpPr>
        <p:spPr>
          <a:noFill/>
        </p:spPr>
        <p:txBody>
          <a:bodyPr/>
          <a:lstStyle/>
          <a:p>
            <a:fld id="{E7C4F844-DCCA-4AAE-8EFC-1152785622B7}" type="slidenum">
              <a:rPr lang="en-US" smtClean="0">
                <a:ea typeface="ヒラギノ角ゴ Pro W3"/>
                <a:cs typeface="ヒラギノ角ゴ Pro W3"/>
              </a:rPr>
              <a:pPr/>
              <a:t>4</a:t>
            </a:fld>
            <a:endParaRPr lang="en-US" smtClean="0">
              <a:ea typeface="ヒラギノ角ゴ Pro W3"/>
              <a:cs typeface="ヒラギノ角ゴ Pro W3"/>
            </a:endParaRPr>
          </a:p>
        </p:txBody>
      </p:sp>
      <p:pic>
        <p:nvPicPr>
          <p:cNvPr id="20484" name="Picture 3"/>
          <p:cNvPicPr>
            <a:picLocks noChangeAspect="1" noChangeArrowheads="1"/>
          </p:cNvPicPr>
          <p:nvPr/>
        </p:nvPicPr>
        <p:blipFill>
          <a:blip r:embed="rId2"/>
          <a:srcRect/>
          <a:stretch>
            <a:fillRect/>
          </a:stretch>
        </p:blipFill>
        <p:spPr bwMode="auto">
          <a:xfrm>
            <a:off x="1938338" y="2967038"/>
            <a:ext cx="5267325" cy="2981325"/>
          </a:xfrm>
          <a:prstGeom prst="rect">
            <a:avLst/>
          </a:prstGeom>
          <a:noFill/>
          <a:ln w="9525">
            <a:noFill/>
            <a:miter lim="800000"/>
            <a:headEnd/>
            <a:tailEnd/>
          </a:ln>
        </p:spPr>
      </p:pic>
    </p:spTree>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smtClean="0"/>
              <a:t>CAGE Ownership Details Page</a:t>
            </a:r>
          </a:p>
        </p:txBody>
      </p:sp>
      <p:sp>
        <p:nvSpPr>
          <p:cNvPr id="21506" name="Content Placeholder 2"/>
          <p:cNvSpPr>
            <a:spLocks noGrp="1"/>
          </p:cNvSpPr>
          <p:nvPr>
            <p:ph idx="1"/>
          </p:nvPr>
        </p:nvSpPr>
        <p:spPr/>
        <p:txBody>
          <a:bodyPr/>
          <a:lstStyle/>
          <a:p>
            <a:r>
              <a:rPr lang="en-US" smtClean="0"/>
              <a:t>Federal Acquisition Regulation </a:t>
            </a:r>
            <a:r>
              <a:rPr lang="en-US" u="sng" smtClean="0">
                <a:solidFill>
                  <a:srgbClr val="00B0F0"/>
                </a:solidFill>
              </a:rPr>
              <a:t>(FAR) Subpart 4.18</a:t>
            </a:r>
            <a:r>
              <a:rPr lang="en-US" smtClean="0">
                <a:solidFill>
                  <a:srgbClr val="00B0F0"/>
                </a:solidFill>
              </a:rPr>
              <a:t> </a:t>
            </a:r>
            <a:r>
              <a:rPr lang="en-US" smtClean="0"/>
              <a:t>requires that you provide information about your entity’s ownership and control as part of your SAM registration. </a:t>
            </a:r>
          </a:p>
          <a:p>
            <a:r>
              <a:rPr lang="en-US" smtClean="0"/>
              <a:t>We are gathering this information now to populate a </a:t>
            </a:r>
            <a:r>
              <a:rPr lang="en-US" u="sng" smtClean="0">
                <a:solidFill>
                  <a:srgbClr val="00B0F0"/>
                </a:solidFill>
              </a:rPr>
              <a:t>provision</a:t>
            </a:r>
            <a:r>
              <a:rPr lang="en-US" smtClean="0"/>
              <a:t> you will certify to later in Reps &amp; Certs. If you don’t know your owner’s CAGE/NCAGE Code, you can </a:t>
            </a:r>
            <a:r>
              <a:rPr lang="en-US" u="sng" smtClean="0">
                <a:solidFill>
                  <a:srgbClr val="00B0F0"/>
                </a:solidFill>
              </a:rPr>
              <a:t>look it up</a:t>
            </a:r>
            <a:r>
              <a:rPr lang="en-US" smtClean="0"/>
              <a:t>. </a:t>
            </a:r>
          </a:p>
          <a:p>
            <a:r>
              <a:rPr lang="en-US" smtClean="0"/>
              <a:t>If your owner is located in the U.S. or its territories, not required to register in SAM, and doesn’t have a CAGE Code, they need to </a:t>
            </a:r>
            <a:r>
              <a:rPr lang="en-US" u="sng" smtClean="0">
                <a:solidFill>
                  <a:srgbClr val="00B0F0"/>
                </a:solidFill>
              </a:rPr>
              <a:t>get a CAGE Code </a:t>
            </a:r>
            <a:r>
              <a:rPr lang="en-US" smtClean="0"/>
              <a:t>before you can complete 	your registration. </a:t>
            </a:r>
          </a:p>
          <a:p>
            <a:r>
              <a:rPr lang="en-US" smtClean="0"/>
              <a:t>If your owner is located outside the U.S. or its territories, not required to register in SAM, and doesn’t have an NCAGE Code, they need to </a:t>
            </a:r>
            <a:r>
              <a:rPr lang="en-US" u="sng" smtClean="0">
                <a:solidFill>
                  <a:srgbClr val="00B0F0"/>
                </a:solidFill>
              </a:rPr>
              <a:t>request an NCAGE Code</a:t>
            </a:r>
            <a:r>
              <a:rPr lang="en-US" smtClean="0"/>
              <a:t> right away.</a:t>
            </a:r>
          </a:p>
          <a:p>
            <a:endParaRPr lang="en-US" smtClean="0"/>
          </a:p>
        </p:txBody>
      </p:sp>
      <p:sp>
        <p:nvSpPr>
          <p:cNvPr id="21507" name="Slide Number Placeholder 3"/>
          <p:cNvSpPr>
            <a:spLocks noGrp="1"/>
          </p:cNvSpPr>
          <p:nvPr>
            <p:ph type="sldNum" sz="quarter" idx="10"/>
          </p:nvPr>
        </p:nvSpPr>
        <p:spPr>
          <a:noFill/>
        </p:spPr>
        <p:txBody>
          <a:bodyPr/>
          <a:lstStyle/>
          <a:p>
            <a:fld id="{18EC2445-A374-47C6-9188-EC55B8B50CA8}" type="slidenum">
              <a:rPr lang="en-US" smtClean="0">
                <a:ea typeface="ヒラギノ角ゴ Pro W3"/>
                <a:cs typeface="ヒラギノ角ゴ Pro W3"/>
              </a:rPr>
              <a:pPr/>
              <a:t>5</a:t>
            </a:fld>
            <a:endParaRPr lang="en-US" smtClean="0">
              <a:ea typeface="ヒラギノ角ゴ Pro W3"/>
              <a:cs typeface="ヒラギノ角ゴ Pro W3"/>
            </a:endParaRPr>
          </a:p>
        </p:txBody>
      </p:sp>
    </p:spTree>
  </p:cSld>
  <p:clrMapOvr>
    <a:masterClrMapping/>
  </p:clrMapOvr>
  <p:transition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smtClean="0"/>
              <a:t>CAGE Ownership Details (1 of 3)</a:t>
            </a:r>
          </a:p>
        </p:txBody>
      </p:sp>
      <p:sp>
        <p:nvSpPr>
          <p:cNvPr id="23554" name="Slide Number Placeholder 3"/>
          <p:cNvSpPr>
            <a:spLocks noGrp="1"/>
          </p:cNvSpPr>
          <p:nvPr>
            <p:ph type="sldNum" sz="quarter" idx="10"/>
          </p:nvPr>
        </p:nvSpPr>
        <p:spPr>
          <a:noFill/>
        </p:spPr>
        <p:txBody>
          <a:bodyPr/>
          <a:lstStyle/>
          <a:p>
            <a:fld id="{ADC0F02B-23D3-4CCE-8949-5B40EC2BF77A}" type="slidenum">
              <a:rPr lang="en-US" smtClean="0">
                <a:ea typeface="ヒラギノ角ゴ Pro W3"/>
                <a:cs typeface="ヒラギノ角ゴ Pro W3"/>
              </a:rPr>
              <a:pPr/>
              <a:t>6</a:t>
            </a:fld>
            <a:endParaRPr lang="en-US" smtClean="0">
              <a:ea typeface="ヒラギノ角ゴ Pro W3"/>
              <a:cs typeface="ヒラギノ角ゴ Pro W3"/>
            </a:endParaRPr>
          </a:p>
        </p:txBody>
      </p:sp>
      <p:pic>
        <p:nvPicPr>
          <p:cNvPr id="23555" name="Picture 1"/>
          <p:cNvPicPr>
            <a:picLocks noGrp="1" noChangeAspect="1" noChangeArrowheads="1"/>
          </p:cNvPicPr>
          <p:nvPr>
            <p:ph idx="1"/>
          </p:nvPr>
        </p:nvPicPr>
        <p:blipFill>
          <a:blip r:embed="rId2"/>
          <a:srcRect/>
          <a:stretch>
            <a:fillRect/>
          </a:stretch>
        </p:blipFill>
        <p:spPr>
          <a:xfrm>
            <a:off x="458788" y="1397000"/>
            <a:ext cx="8226425" cy="4873625"/>
          </a:xfrm>
        </p:spPr>
      </p:pic>
    </p:spTree>
  </p:cSld>
  <p:clrMapOvr>
    <a:masterClrMapping/>
  </p:clrMapOvr>
  <p:transition advClick="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944563" y="228600"/>
            <a:ext cx="6319837" cy="461963"/>
          </a:xfrm>
        </p:spPr>
        <p:txBody>
          <a:bodyPr/>
          <a:lstStyle/>
          <a:p>
            <a:r>
              <a:rPr lang="en-US" smtClean="0"/>
              <a:t>Immediate Owner: Yes / No Questions</a:t>
            </a:r>
          </a:p>
        </p:txBody>
      </p:sp>
      <p:sp>
        <p:nvSpPr>
          <p:cNvPr id="3" name="Content Placeholder 2"/>
          <p:cNvSpPr>
            <a:spLocks noGrp="1"/>
          </p:cNvSpPr>
          <p:nvPr>
            <p:ph idx="1"/>
          </p:nvPr>
        </p:nvSpPr>
        <p:spPr/>
        <p:txBody>
          <a:bodyPr/>
          <a:lstStyle/>
          <a:p>
            <a:pPr>
              <a:defRPr/>
            </a:pPr>
            <a:r>
              <a:rPr lang="en-US" dirty="0" smtClean="0"/>
              <a:t>Does another entity own or control the entity you are registering? This is your </a:t>
            </a:r>
            <a:r>
              <a:rPr lang="en-US" u="sng" dirty="0" smtClean="0">
                <a:solidFill>
                  <a:srgbClr val="00B0F0"/>
                </a:solidFill>
              </a:rPr>
              <a:t>Immediate Owner</a:t>
            </a:r>
            <a:r>
              <a:rPr lang="en-US" dirty="0" smtClean="0"/>
              <a:t>.</a:t>
            </a:r>
          </a:p>
          <a:p>
            <a:pPr lvl="1">
              <a:defRPr/>
            </a:pPr>
            <a:r>
              <a:rPr lang="en-US" dirty="0" smtClean="0"/>
              <a:t>If the registrant answers Yes, they see the next question.</a:t>
            </a:r>
          </a:p>
          <a:p>
            <a:pPr marL="285750" indent="-285750" eaLnBrk="1" fontAlgn="auto" hangingPunct="1">
              <a:spcBef>
                <a:spcPts val="0"/>
              </a:spcBef>
              <a:spcAft>
                <a:spcPts val="0"/>
              </a:spcAft>
              <a:defRPr/>
            </a:pPr>
            <a:endParaRPr lang="en-US" dirty="0" smtClean="0"/>
          </a:p>
          <a:p>
            <a:pPr marL="285750" indent="-285750" eaLnBrk="1" fontAlgn="auto" hangingPunct="1">
              <a:spcBef>
                <a:spcPts val="0"/>
              </a:spcBef>
              <a:spcAft>
                <a:spcPts val="0"/>
              </a:spcAft>
              <a:defRPr/>
            </a:pPr>
            <a:r>
              <a:rPr lang="en-US" dirty="0" smtClean="0"/>
              <a:t>Is your Immediate Owner located outside the U.S. and its territories? </a:t>
            </a:r>
            <a:r>
              <a:rPr lang="en-US" dirty="0" smtClean="0">
                <a:solidFill>
                  <a:srgbClr val="FF0000"/>
                </a:solidFill>
              </a:rPr>
              <a:t> </a:t>
            </a:r>
          </a:p>
          <a:p>
            <a:pPr marL="704850" lvl="1" indent="-285750" eaLnBrk="1" fontAlgn="auto" hangingPunct="1">
              <a:spcBef>
                <a:spcPts val="0"/>
              </a:spcBef>
              <a:spcAft>
                <a:spcPts val="0"/>
              </a:spcAft>
              <a:defRPr/>
            </a:pPr>
            <a:r>
              <a:rPr lang="en-US" dirty="0" smtClean="0"/>
              <a:t>If the registrant answers Yes, they see the next question.</a:t>
            </a:r>
            <a:r>
              <a:rPr lang="en-US" dirty="0" smtClean="0">
                <a:solidFill>
                  <a:srgbClr val="FF0000"/>
                </a:solidFill>
              </a:rPr>
              <a:t>        </a:t>
            </a:r>
            <a:endParaRPr lang="en-US" dirty="0" smtClean="0"/>
          </a:p>
          <a:p>
            <a:pPr marL="285750" indent="-285750" eaLnBrk="1" fontAlgn="auto" hangingPunct="1">
              <a:spcBef>
                <a:spcPts val="0"/>
              </a:spcBef>
              <a:spcAft>
                <a:spcPts val="0"/>
              </a:spcAft>
              <a:defRPr/>
            </a:pPr>
            <a:endParaRPr lang="en-US" dirty="0" smtClean="0"/>
          </a:p>
          <a:p>
            <a:pPr marL="285750" indent="-285750" eaLnBrk="1" fontAlgn="auto" hangingPunct="1">
              <a:spcBef>
                <a:spcPts val="0"/>
              </a:spcBef>
              <a:spcAft>
                <a:spcPts val="0"/>
              </a:spcAft>
              <a:defRPr/>
            </a:pPr>
            <a:r>
              <a:rPr lang="en-US" dirty="0" smtClean="0"/>
              <a:t>Does your Immediate Owner already have an NCAGE Code? </a:t>
            </a:r>
          </a:p>
          <a:p>
            <a:pPr marL="704850" lvl="1" indent="-285750" eaLnBrk="1" fontAlgn="auto" hangingPunct="1">
              <a:spcBef>
                <a:spcPts val="0"/>
              </a:spcBef>
              <a:spcAft>
                <a:spcPts val="0"/>
              </a:spcAft>
              <a:defRPr/>
            </a:pPr>
            <a:r>
              <a:rPr lang="en-US" dirty="0" smtClean="0"/>
              <a:t>If the registrant answers Yes, they see the next question.</a:t>
            </a:r>
            <a:r>
              <a:rPr lang="en-US" dirty="0" smtClean="0">
                <a:solidFill>
                  <a:srgbClr val="FF0000"/>
                </a:solidFill>
              </a:rPr>
              <a:t>                            </a:t>
            </a:r>
          </a:p>
          <a:p>
            <a:pPr marL="285750" indent="-285750" eaLnBrk="1" fontAlgn="auto" hangingPunct="1">
              <a:spcBef>
                <a:spcPts val="0"/>
              </a:spcBef>
              <a:spcAft>
                <a:spcPts val="0"/>
              </a:spcAft>
              <a:defRPr/>
            </a:pPr>
            <a:endParaRPr lang="en-US" dirty="0" smtClean="0">
              <a:solidFill>
                <a:srgbClr val="FF0000"/>
              </a:solidFill>
            </a:endParaRPr>
          </a:p>
          <a:p>
            <a:pPr marL="285750" indent="-285750" eaLnBrk="1" fontAlgn="auto" hangingPunct="1">
              <a:spcBef>
                <a:spcPts val="0"/>
              </a:spcBef>
              <a:spcAft>
                <a:spcPts val="0"/>
              </a:spcAft>
              <a:defRPr/>
            </a:pPr>
            <a:r>
              <a:rPr lang="en-US" dirty="0" smtClean="0"/>
              <a:t>Enter your Immediate Owner’s NCAGE Code. </a:t>
            </a:r>
          </a:p>
          <a:p>
            <a:pPr lvl="1" eaLnBrk="1" fontAlgn="auto" hangingPunct="1">
              <a:spcBef>
                <a:spcPts val="0"/>
              </a:spcBef>
              <a:spcAft>
                <a:spcPts val="0"/>
              </a:spcAft>
              <a:defRPr/>
            </a:pPr>
            <a:r>
              <a:rPr lang="en-US" dirty="0" smtClean="0"/>
              <a:t>Select [Verify] to see the information for that CAGE Code. If this represents your Immediate Owner, answer the next question. If not, select  [Clear] and enter a different CAGE Code. </a:t>
            </a:r>
            <a:r>
              <a:rPr lang="en-US" u="sng" dirty="0" smtClean="0">
                <a:solidFill>
                  <a:srgbClr val="00B0F0"/>
                </a:solidFill>
              </a:rPr>
              <a:t>Look up</a:t>
            </a:r>
            <a:r>
              <a:rPr lang="en-US" dirty="0" smtClean="0">
                <a:solidFill>
                  <a:srgbClr val="00B0F0"/>
                </a:solidFill>
              </a:rPr>
              <a:t> </a:t>
            </a:r>
            <a:r>
              <a:rPr lang="en-US" dirty="0" smtClean="0"/>
              <a:t>the CAGE Code if you don’t know it.</a:t>
            </a:r>
          </a:p>
        </p:txBody>
      </p:sp>
      <p:sp>
        <p:nvSpPr>
          <p:cNvPr id="24579" name="Slide Number Placeholder 3"/>
          <p:cNvSpPr>
            <a:spLocks noGrp="1"/>
          </p:cNvSpPr>
          <p:nvPr>
            <p:ph type="sldNum" sz="quarter" idx="10"/>
          </p:nvPr>
        </p:nvSpPr>
        <p:spPr>
          <a:noFill/>
        </p:spPr>
        <p:txBody>
          <a:bodyPr/>
          <a:lstStyle/>
          <a:p>
            <a:fld id="{723859CA-E4CB-4257-A954-ED0982316DA6}" type="slidenum">
              <a:rPr lang="en-US" smtClean="0">
                <a:ea typeface="ヒラギノ角ゴ Pro W3"/>
                <a:cs typeface="ヒラギノ角ゴ Pro W3"/>
              </a:rPr>
              <a:pPr/>
              <a:t>7</a:t>
            </a:fld>
            <a:endParaRPr lang="en-US" smtClean="0">
              <a:ea typeface="ヒラギノ角ゴ Pro W3"/>
              <a:cs typeface="ヒラギノ角ゴ Pro W3"/>
            </a:endParaRPr>
          </a:p>
        </p:txBody>
      </p:sp>
    </p:spTree>
  </p:cSld>
  <p:clrMapOvr>
    <a:masterClrMapping/>
  </p:clrMapOvr>
  <p:transition advClick="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mtClean="0"/>
              <a:t>CAGE Ownership Details (2 of 3)</a:t>
            </a:r>
          </a:p>
        </p:txBody>
      </p:sp>
      <p:sp>
        <p:nvSpPr>
          <p:cNvPr id="26626" name="Slide Number Placeholder 3"/>
          <p:cNvSpPr>
            <a:spLocks noGrp="1"/>
          </p:cNvSpPr>
          <p:nvPr>
            <p:ph type="sldNum" sz="quarter" idx="10"/>
          </p:nvPr>
        </p:nvSpPr>
        <p:spPr>
          <a:noFill/>
        </p:spPr>
        <p:txBody>
          <a:bodyPr/>
          <a:lstStyle/>
          <a:p>
            <a:fld id="{CCACE3F2-67CB-4C2C-BE07-39768DFE2848}" type="slidenum">
              <a:rPr lang="en-US" smtClean="0">
                <a:ea typeface="ヒラギノ角ゴ Pro W3"/>
                <a:cs typeface="ヒラギノ角ゴ Pro W3"/>
              </a:rPr>
              <a:pPr/>
              <a:t>8</a:t>
            </a:fld>
            <a:endParaRPr lang="en-US" smtClean="0">
              <a:ea typeface="ヒラギノ角ゴ Pro W3"/>
              <a:cs typeface="ヒラギノ角ゴ Pro W3"/>
            </a:endParaRPr>
          </a:p>
        </p:txBody>
      </p:sp>
      <p:pic>
        <p:nvPicPr>
          <p:cNvPr id="26627" name="Picture 10"/>
          <p:cNvPicPr>
            <a:picLocks noGrp="1" noChangeAspect="1" noChangeArrowheads="1"/>
          </p:cNvPicPr>
          <p:nvPr>
            <p:ph idx="1"/>
          </p:nvPr>
        </p:nvPicPr>
        <p:blipFill>
          <a:blip r:embed="rId2"/>
          <a:srcRect/>
          <a:stretch>
            <a:fillRect/>
          </a:stretch>
        </p:blipFill>
        <p:spPr>
          <a:xfrm>
            <a:off x="458788" y="1087438"/>
            <a:ext cx="8226425" cy="5492750"/>
          </a:xfrm>
        </p:spPr>
      </p:pic>
    </p:spTree>
  </p:cSld>
  <p:clrMapOvr>
    <a:masterClrMapping/>
  </p:clrMapOvr>
  <p:transition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smtClean="0"/>
              <a:t>Warning Messages: Immediate Owner</a:t>
            </a:r>
          </a:p>
        </p:txBody>
      </p:sp>
      <p:sp>
        <p:nvSpPr>
          <p:cNvPr id="27650" name="Content Placeholder 2"/>
          <p:cNvSpPr>
            <a:spLocks noGrp="1"/>
          </p:cNvSpPr>
          <p:nvPr>
            <p:ph idx="1"/>
          </p:nvPr>
        </p:nvSpPr>
        <p:spPr/>
        <p:txBody>
          <a:bodyPr/>
          <a:lstStyle/>
          <a:p>
            <a:r>
              <a:rPr lang="en-US" smtClean="0"/>
              <a:t>If the NCAGE Code the registrant entered is not found, they get this warning message: </a:t>
            </a:r>
            <a:r>
              <a:rPr lang="en-US" smtClean="0">
                <a:solidFill>
                  <a:srgbClr val="FF0000"/>
                </a:solidFill>
              </a:rPr>
              <a:t> </a:t>
            </a:r>
          </a:p>
          <a:p>
            <a:pPr lvl="1"/>
            <a:r>
              <a:rPr lang="en-US" smtClean="0">
                <a:solidFill>
                  <a:srgbClr val="FF0000"/>
                </a:solidFill>
              </a:rPr>
              <a:t>The NCAGE Code you entered for your Immediate Owner was not found. This could be a processing delay between your owner’s country and the U.S. CAGE database or your owner may not have an NCAGE Code. If your owner needs an NCAGE Code, they can request one using the on-line NCAGE Code request tool. Either way, please change your response to “No” to continue with your registration.</a:t>
            </a:r>
          </a:p>
          <a:p>
            <a:pPr lvl="1"/>
            <a:endParaRPr lang="en-US" smtClean="0">
              <a:solidFill>
                <a:srgbClr val="FF0000"/>
              </a:solidFill>
            </a:endParaRPr>
          </a:p>
          <a:p>
            <a:r>
              <a:rPr lang="en-US" smtClean="0"/>
              <a:t>If the registrant answers No, that their Immediate Owner does not have an NCAGE Code, they get this warning message:</a:t>
            </a:r>
            <a:endParaRPr lang="en-US" smtClean="0">
              <a:solidFill>
                <a:srgbClr val="FF0000"/>
              </a:solidFill>
            </a:endParaRPr>
          </a:p>
          <a:p>
            <a:pPr lvl="1"/>
            <a:r>
              <a:rPr lang="en-US" smtClean="0">
                <a:solidFill>
                  <a:srgbClr val="FF0000"/>
                </a:solidFill>
              </a:rPr>
              <a:t>You will have ninety days after you submit your registration to come back and provide your Immediate Owner’s NCAGE Code. If they haven’t already, your Immediate Owner should request an NCAGE Code right away. If you do not log into SAM and update your registration to provide your Immediate Owner’s NCAGE Code within ninety days, your SAM registration will expire. </a:t>
            </a:r>
          </a:p>
          <a:p>
            <a:endParaRPr lang="en-US" smtClean="0">
              <a:solidFill>
                <a:srgbClr val="FF0000"/>
              </a:solidFill>
            </a:endParaRPr>
          </a:p>
          <a:p>
            <a:endParaRPr lang="en-US" smtClean="0">
              <a:solidFill>
                <a:srgbClr val="FF0000"/>
              </a:solidFill>
            </a:endParaRPr>
          </a:p>
          <a:p>
            <a:endParaRPr lang="en-US" smtClean="0"/>
          </a:p>
        </p:txBody>
      </p:sp>
      <p:sp>
        <p:nvSpPr>
          <p:cNvPr id="27651" name="Slide Number Placeholder 3"/>
          <p:cNvSpPr>
            <a:spLocks noGrp="1"/>
          </p:cNvSpPr>
          <p:nvPr>
            <p:ph type="sldNum" sz="quarter" idx="10"/>
          </p:nvPr>
        </p:nvSpPr>
        <p:spPr>
          <a:noFill/>
        </p:spPr>
        <p:txBody>
          <a:bodyPr/>
          <a:lstStyle/>
          <a:p>
            <a:fld id="{2042C300-0000-48D8-A787-E87BD41ABC86}" type="slidenum">
              <a:rPr lang="en-US" smtClean="0">
                <a:ea typeface="ヒラギノ角ゴ Pro W3"/>
                <a:cs typeface="ヒラギノ角ゴ Pro W3"/>
              </a:rPr>
              <a:pPr/>
              <a:t>9</a:t>
            </a:fld>
            <a:endParaRPr lang="en-US" smtClean="0">
              <a:ea typeface="ヒラギノ角ゴ Pro W3"/>
              <a:cs typeface="ヒラギノ角ゴ Pro W3"/>
            </a:endParaRPr>
          </a:p>
        </p:txBody>
      </p:sp>
    </p:spTree>
  </p:cSld>
  <p:clrMapOvr>
    <a:masterClrMapping/>
  </p:clrMapOvr>
  <p:transition advClick="0"/>
</p:sld>
</file>

<file path=ppt/theme/theme1.xml><?xml version="1.0" encoding="utf-8"?>
<a:theme xmlns:a="http://schemas.openxmlformats.org/drawingml/2006/main" name="GSA Powerpoint template">
  <a:themeElements>
    <a:clrScheme name="GSA Powerpoint template 2">
      <a:dk1>
        <a:srgbClr val="000000"/>
      </a:dk1>
      <a:lt1>
        <a:srgbClr val="FFFFFF"/>
      </a:lt1>
      <a:dk2>
        <a:srgbClr val="FFFFFF"/>
      </a:dk2>
      <a:lt2>
        <a:srgbClr val="808080"/>
      </a:lt2>
      <a:accent1>
        <a:srgbClr val="3B6E8F"/>
      </a:accent1>
      <a:accent2>
        <a:srgbClr val="78773E"/>
      </a:accent2>
      <a:accent3>
        <a:srgbClr val="FFFFFF"/>
      </a:accent3>
      <a:accent4>
        <a:srgbClr val="000000"/>
      </a:accent4>
      <a:accent5>
        <a:srgbClr val="AFBAC6"/>
      </a:accent5>
      <a:accent6>
        <a:srgbClr val="6C6B37"/>
      </a:accent6>
      <a:hlink>
        <a:srgbClr val="432CA4"/>
      </a:hlink>
      <a:folHlink>
        <a:srgbClr val="4461A2"/>
      </a:folHlink>
    </a:clrScheme>
    <a:fontScheme name="GSA Powerpoin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outerShdw dist="107763" dir="2700000" algn="ctr" rotWithShape="0">
            <a:schemeClr val="bg2">
              <a:alpha val="50000"/>
            </a:schemeClr>
          </a:outer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outerShdw dist="107763" dir="2700000" algn="ctr" rotWithShape="0">
            <a:schemeClr val="bg2">
              <a:alpha val="50000"/>
            </a:schemeClr>
          </a:outer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lnDef>
  </a:objectDefaults>
  <a:extraClrSchemeLst>
    <a:extraClrScheme>
      <a:clrScheme name="GSA Powerpoint template 1">
        <a:dk1>
          <a:srgbClr val="000000"/>
        </a:dk1>
        <a:lt1>
          <a:srgbClr val="FFFFFF"/>
        </a:lt1>
        <a:dk2>
          <a:srgbClr val="FFFFFF"/>
        </a:dk2>
        <a:lt2>
          <a:srgbClr val="808080"/>
        </a:lt2>
        <a:accent1>
          <a:srgbClr val="3B6E8F"/>
        </a:accent1>
        <a:accent2>
          <a:srgbClr val="78773E"/>
        </a:accent2>
        <a:accent3>
          <a:srgbClr val="FFFFFF"/>
        </a:accent3>
        <a:accent4>
          <a:srgbClr val="000000"/>
        </a:accent4>
        <a:accent5>
          <a:srgbClr val="AFBAC6"/>
        </a:accent5>
        <a:accent6>
          <a:srgbClr val="6C6B37"/>
        </a:accent6>
        <a:hlink>
          <a:srgbClr val="3B6E8F"/>
        </a:hlink>
        <a:folHlink>
          <a:srgbClr val="B2B2B2"/>
        </a:folHlink>
      </a:clrScheme>
      <a:clrMap bg1="lt1" tx1="dk1" bg2="lt2" tx2="dk2" accent1="accent1" accent2="accent2" accent3="accent3" accent4="accent4" accent5="accent5" accent6="accent6" hlink="hlink" folHlink="folHlink"/>
    </a:extraClrScheme>
    <a:extraClrScheme>
      <a:clrScheme name="GSA Powerpoint template 2">
        <a:dk1>
          <a:srgbClr val="000000"/>
        </a:dk1>
        <a:lt1>
          <a:srgbClr val="FFFFFF"/>
        </a:lt1>
        <a:dk2>
          <a:srgbClr val="FFFFFF"/>
        </a:dk2>
        <a:lt2>
          <a:srgbClr val="808080"/>
        </a:lt2>
        <a:accent1>
          <a:srgbClr val="3B6E8F"/>
        </a:accent1>
        <a:accent2>
          <a:srgbClr val="78773E"/>
        </a:accent2>
        <a:accent3>
          <a:srgbClr val="FFFFFF"/>
        </a:accent3>
        <a:accent4>
          <a:srgbClr val="000000"/>
        </a:accent4>
        <a:accent5>
          <a:srgbClr val="AFBAC6"/>
        </a:accent5>
        <a:accent6>
          <a:srgbClr val="6C6B37"/>
        </a:accent6>
        <a:hlink>
          <a:srgbClr val="432CA4"/>
        </a:hlink>
        <a:folHlink>
          <a:srgbClr val="4461A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6E483E05E9A7A41B85CF8853DB37F50" ma:contentTypeVersion="4" ma:contentTypeDescription="Create a new document." ma:contentTypeScope="" ma:versionID="3e85d023e61b5874cc018b16d8cd5870">
  <xsd:schema xmlns:xsd="http://www.w3.org/2001/XMLSchema" xmlns:xs="http://www.w3.org/2001/XMLSchema" xmlns:p="http://schemas.microsoft.com/office/2006/metadata/properties" targetNamespace="http://schemas.microsoft.com/office/2006/metadata/properties" ma:root="true" ma:fieldsID="e05e3c820cf26c4662c4fc6d61e0ada5">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8"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9F73D78-AECF-49A5-AC80-0F54E614E76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D8510B33-603D-4649-BECA-1CF446B50E2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F681E6A4-94DC-4BF2-9912-8DF59C1EEF4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59669</TotalTime>
  <Words>1113</Words>
  <Application>Microsoft Office PowerPoint</Application>
  <PresentationFormat>Projekcija na ekranu (4:3)</PresentationFormat>
  <Paragraphs>91</Paragraphs>
  <Slides>12</Slides>
  <Notes>5</Notes>
  <HiddenSlides>0</HiddenSlides>
  <MMClips>0</MMClips>
  <ScaleCrop>false</ScaleCrop>
  <HeadingPairs>
    <vt:vector size="6" baseType="variant">
      <vt:variant>
        <vt:lpstr>Fonts Used</vt:lpstr>
      </vt:variant>
      <vt:variant>
        <vt:i4>5</vt:i4>
      </vt:variant>
      <vt:variant>
        <vt:lpstr>Design Template</vt:lpstr>
      </vt:variant>
      <vt:variant>
        <vt:i4>2</vt:i4>
      </vt:variant>
      <vt:variant>
        <vt:lpstr>Slide Titles</vt:lpstr>
      </vt:variant>
      <vt:variant>
        <vt:i4>12</vt:i4>
      </vt:variant>
    </vt:vector>
  </HeadingPairs>
  <TitlesOfParts>
    <vt:vector size="19" baseType="lpstr">
      <vt:lpstr>Arial</vt:lpstr>
      <vt:lpstr>Wingdings</vt:lpstr>
      <vt:lpstr>Times</vt:lpstr>
      <vt:lpstr>ヒラギノ角ゴ Pro W3</vt:lpstr>
      <vt:lpstr>Times New Roman</vt:lpstr>
      <vt:lpstr>GSA Powerpoint template</vt:lpstr>
      <vt:lpstr>GSA Powerpoint template</vt:lpstr>
      <vt:lpstr>NCAGE Codes for Owners of SAM Registrants</vt:lpstr>
      <vt:lpstr>New U.S. Federal Acquisition Regulation</vt:lpstr>
      <vt:lpstr>What Does Immediate Owner Mean?</vt:lpstr>
      <vt:lpstr>What Does Highest-Level Owner Mean?</vt:lpstr>
      <vt:lpstr>CAGE Ownership Details Page</vt:lpstr>
      <vt:lpstr>CAGE Ownership Details (1 of 3)</vt:lpstr>
      <vt:lpstr>Immediate Owner: Yes / No Questions</vt:lpstr>
      <vt:lpstr>CAGE Ownership Details (2 of 3)</vt:lpstr>
      <vt:lpstr>Warning Messages: Immediate Owner</vt:lpstr>
      <vt:lpstr>Highest-Level Owner: Yes / No Questions</vt:lpstr>
      <vt:lpstr>CAGE Ownership Details (3 of 3)</vt:lpstr>
      <vt:lpstr>Warning Messages: Highest-Level Owner</vt:lpstr>
    </vt:vector>
  </TitlesOfParts>
  <Company>IAE PMO</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System for Award Management</dc:subject>
  <dc:creator>GSA FAS IAE</dc:creator>
  <cp:lastModifiedBy>korisnik</cp:lastModifiedBy>
  <cp:revision>747</cp:revision>
  <cp:lastPrinted>2007-06-06T18:50:25Z</cp:lastPrinted>
  <dcterms:created xsi:type="dcterms:W3CDTF">2000-04-20T12:10:32Z</dcterms:created>
  <dcterms:modified xsi:type="dcterms:W3CDTF">2014-12-05T08:08:23Z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0x010100A6E483E05E9A7A41B85CF8853DB37F50</vt:lpwstr>
  </property>
  <property fmtid="{D5CDD505-2E9C-101B-9397-08002B2CF9AE}" pid="3" name="Last Update">
    <vt:filetime>2014-10-15T15:20:39Z</vt:filetime>
  </property>
</Properties>
</file>